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0.xml" ContentType="application/vnd.openxmlformats-officedocument.them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1.xml" ContentType="application/vnd.openxmlformats-officedocument.them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2.xml" ContentType="application/vnd.openxmlformats-officedocument.them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slideLayouts/slideLayout271.xml" ContentType="application/vnd.openxmlformats-officedocument.presentationml.slideLayout+xml"/>
  <Override PartName="/ppt/theme/theme23.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4.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5.xml" ContentType="application/vnd.openxmlformats-officedocument.them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6.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27.xml" ContentType="application/vnd.openxmlformats-officedocument.them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28.xml" ContentType="application/vnd.openxmlformats-officedocument.theme+xml"/>
  <Override PartName="/ppt/slideLayouts/slideLayout357.xml" ContentType="application/vnd.openxmlformats-officedocument.presentationml.slideLayout+xml"/>
  <Override PartName="/ppt/theme/theme29.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0.xml" ContentType="application/vnd.openxmlformats-officedocument.them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slideLayouts/slideLayout375.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103" r:id="rId4"/>
    <p:sldMasterId id="2147487131" r:id="rId5"/>
    <p:sldMasterId id="2147487161" r:id="rId6"/>
    <p:sldMasterId id="2147487202" r:id="rId7"/>
    <p:sldMasterId id="2147487250" r:id="rId8"/>
    <p:sldMasterId id="2147487288" r:id="rId9"/>
    <p:sldMasterId id="2147487328" r:id="rId10"/>
    <p:sldMasterId id="2147487334" r:id="rId11"/>
    <p:sldMasterId id="2147487347" r:id="rId12"/>
    <p:sldMasterId id="2147487365" r:id="rId13"/>
    <p:sldMasterId id="2147487367" r:id="rId14"/>
    <p:sldMasterId id="2147487369" r:id="rId15"/>
    <p:sldMasterId id="2147487381" r:id="rId16"/>
    <p:sldMasterId id="2147487383" r:id="rId17"/>
    <p:sldMasterId id="2147487396" r:id="rId18"/>
    <p:sldMasterId id="2147487414" r:id="rId19"/>
    <p:sldMasterId id="2147487417" r:id="rId20"/>
    <p:sldMasterId id="2147487437" r:id="rId21"/>
    <p:sldMasterId id="2147487457" r:id="rId22"/>
    <p:sldMasterId id="2147487475" r:id="rId23"/>
    <p:sldMasterId id="2147487497" r:id="rId24"/>
    <p:sldMasterId id="2147487517" r:id="rId25"/>
    <p:sldMasterId id="2147487535" r:id="rId26"/>
    <p:sldMasterId id="2147487537" r:id="rId27"/>
    <p:sldMasterId id="2147487549" r:id="rId28"/>
    <p:sldMasterId id="2147487568" r:id="rId29"/>
    <p:sldMasterId id="2147487580" r:id="rId30"/>
    <p:sldMasterId id="2147487600" r:id="rId31"/>
    <p:sldMasterId id="2147487629" r:id="rId32"/>
    <p:sldMasterId id="2147487631" r:id="rId33"/>
    <p:sldMasterId id="2147487649" r:id="rId34"/>
  </p:sldMasterIdLst>
  <p:notesMasterIdLst>
    <p:notesMasterId r:id="rId56"/>
  </p:notesMasterIdLst>
  <p:handoutMasterIdLst>
    <p:handoutMasterId r:id="rId57"/>
  </p:handoutMasterIdLst>
  <p:sldIdLst>
    <p:sldId id="2147375983" r:id="rId35"/>
    <p:sldId id="2147376000" r:id="rId36"/>
    <p:sldId id="3407" r:id="rId37"/>
    <p:sldId id="2147375999" r:id="rId38"/>
    <p:sldId id="2147375991" r:id="rId39"/>
    <p:sldId id="2147375952" r:id="rId40"/>
    <p:sldId id="2147375990" r:id="rId41"/>
    <p:sldId id="2147376001" r:id="rId42"/>
    <p:sldId id="2147375886" r:id="rId43"/>
    <p:sldId id="2147375883" r:id="rId44"/>
    <p:sldId id="2147375957" r:id="rId45"/>
    <p:sldId id="2147375941" r:id="rId46"/>
    <p:sldId id="2147375945" r:id="rId47"/>
    <p:sldId id="2147375992" r:id="rId48"/>
    <p:sldId id="3412" r:id="rId49"/>
    <p:sldId id="2147375996" r:id="rId50"/>
    <p:sldId id="2147375997" r:id="rId51"/>
    <p:sldId id="2147375898" r:id="rId52"/>
    <p:sldId id="2147375989" r:id="rId53"/>
    <p:sldId id="2147375998" r:id="rId54"/>
    <p:sldId id="2147375966" r:id="rId55"/>
  </p:sldIdLst>
  <p:sldSz cx="12192000" cy="6858000"/>
  <p:notesSz cx="6797675" cy="9926638"/>
  <p:defaultTextStyle>
    <a:defPPr>
      <a:defRPr lang="en-GB"/>
    </a:defPPr>
    <a:lvl1pPr algn="l" rtl="0" eaLnBrk="0" fontAlgn="base" hangingPunct="0">
      <a:spcBef>
        <a:spcPct val="0"/>
      </a:spcBef>
      <a:spcAft>
        <a:spcPct val="0"/>
      </a:spcAft>
      <a:defRPr sz="2400" kern="1200">
        <a:solidFill>
          <a:schemeClr val="tx1"/>
        </a:solidFill>
        <a:latin typeface="Verdana"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Verdana"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Verdana"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Verdana"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Verdana" charset="0"/>
        <a:ea typeface="MS PGothic" charset="-128"/>
        <a:cs typeface="+mn-cs"/>
      </a:defRPr>
    </a:lvl5pPr>
    <a:lvl6pPr marL="2286000" algn="l" defTabSz="914400" rtl="0" eaLnBrk="1" latinLnBrk="0" hangingPunct="1">
      <a:defRPr sz="2400" kern="1200">
        <a:solidFill>
          <a:schemeClr val="tx1"/>
        </a:solidFill>
        <a:latin typeface="Verdana" charset="0"/>
        <a:ea typeface="MS PGothic" charset="-128"/>
        <a:cs typeface="+mn-cs"/>
      </a:defRPr>
    </a:lvl6pPr>
    <a:lvl7pPr marL="2743200" algn="l" defTabSz="914400" rtl="0" eaLnBrk="1" latinLnBrk="0" hangingPunct="1">
      <a:defRPr sz="2400" kern="1200">
        <a:solidFill>
          <a:schemeClr val="tx1"/>
        </a:solidFill>
        <a:latin typeface="Verdana" charset="0"/>
        <a:ea typeface="MS PGothic" charset="-128"/>
        <a:cs typeface="+mn-cs"/>
      </a:defRPr>
    </a:lvl7pPr>
    <a:lvl8pPr marL="3200400" algn="l" defTabSz="914400" rtl="0" eaLnBrk="1" latinLnBrk="0" hangingPunct="1">
      <a:defRPr sz="2400" kern="1200">
        <a:solidFill>
          <a:schemeClr val="tx1"/>
        </a:solidFill>
        <a:latin typeface="Verdana" charset="0"/>
        <a:ea typeface="MS PGothic" charset="-128"/>
        <a:cs typeface="+mn-cs"/>
      </a:defRPr>
    </a:lvl8pPr>
    <a:lvl9pPr marL="3657600" algn="l" defTabSz="914400" rtl="0" eaLnBrk="1" latinLnBrk="0" hangingPunct="1">
      <a:defRPr sz="2400" kern="1200">
        <a:solidFill>
          <a:schemeClr val="tx1"/>
        </a:solidFill>
        <a:latin typeface="Verdana" charset="0"/>
        <a:ea typeface="MS PGothic" charset="-128"/>
        <a:cs typeface="+mn-cs"/>
      </a:defRPr>
    </a:lvl9pPr>
  </p:defaultTextStyle>
  <p:extLst>
    <p:ext uri="{EFAFB233-063F-42B5-8137-9DF3F51BA10A}">
      <p15:sldGuideLst xmlns:p15="http://schemas.microsoft.com/office/powerpoint/2012/main">
        <p15:guide id="1" orient="horz" pos="731">
          <p15:clr>
            <a:srgbClr val="A4A3A4"/>
          </p15:clr>
        </p15:guide>
        <p15:guide id="2" orient="horz" pos="2568">
          <p15:clr>
            <a:srgbClr val="A4A3A4"/>
          </p15:clr>
        </p15:guide>
        <p15:guide id="3" orient="horz" pos="2772">
          <p15:clr>
            <a:srgbClr val="A4A3A4"/>
          </p15:clr>
        </p15:guide>
        <p15:guide id="4" orient="horz" pos="3113">
          <p15:clr>
            <a:srgbClr val="A4A3A4"/>
          </p15:clr>
        </p15:guide>
        <p15:guide id="5" orient="horz" pos="3543">
          <p15:clr>
            <a:srgbClr val="A4A3A4"/>
          </p15:clr>
        </p15:guide>
        <p15:guide id="6" orient="horz" pos="1389">
          <p15:clr>
            <a:srgbClr val="A4A3A4"/>
          </p15:clr>
        </p15:guide>
        <p15:guide id="7" orient="horz" pos="3861">
          <p15:clr>
            <a:srgbClr val="A4A3A4"/>
          </p15:clr>
        </p15:guide>
        <p15:guide id="8" orient="horz" pos="1774">
          <p15:clr>
            <a:srgbClr val="A4A3A4"/>
          </p15:clr>
        </p15:guide>
        <p15:guide id="9" pos="3273">
          <p15:clr>
            <a:srgbClr val="A4A3A4"/>
          </p15:clr>
        </p15:guide>
        <p15:guide id="10" pos="7559">
          <p15:clr>
            <a:srgbClr val="A4A3A4"/>
          </p15:clr>
        </p15:guide>
        <p15:guide id="11" pos="3545">
          <p15:clr>
            <a:srgbClr val="A4A3A4"/>
          </p15:clr>
        </p15:guide>
        <p15:guide id="12" pos="4793">
          <p15:clr>
            <a:srgbClr val="A4A3A4"/>
          </p15:clr>
        </p15:guide>
        <p15:guide id="13" pos="2003">
          <p15:clr>
            <a:srgbClr val="A4A3A4"/>
          </p15:clr>
        </p15:guide>
        <p15:guide id="14" pos="1663">
          <p15:clr>
            <a:srgbClr val="A4A3A4"/>
          </p15:clr>
        </p15:guide>
        <p15:guide id="15" pos="5087">
          <p15:clr>
            <a:srgbClr val="A4A3A4"/>
          </p15:clr>
        </p15:guide>
        <p15:guide id="16" pos="18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DE5A00"/>
    <a:srgbClr val="FC6E04"/>
    <a:srgbClr val="FF9900"/>
    <a:srgbClr val="FF6600"/>
    <a:srgbClr val="FBAB18"/>
    <a:srgbClr val="99CCFF"/>
    <a:srgbClr val="FFFFFF"/>
    <a:srgbClr val="003249"/>
    <a:srgbClr val="F166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456"/>
    <p:restoredTop sz="86670" autoAdjust="0"/>
  </p:normalViewPr>
  <p:slideViewPr>
    <p:cSldViewPr snapToGrid="0">
      <p:cViewPr varScale="1">
        <p:scale>
          <a:sx n="140" d="100"/>
          <a:sy n="140" d="100"/>
        </p:scale>
        <p:origin x="1328" y="192"/>
      </p:cViewPr>
      <p:guideLst>
        <p:guide orient="horz" pos="731"/>
        <p:guide orient="horz" pos="2568"/>
        <p:guide orient="horz" pos="2772"/>
        <p:guide orient="horz" pos="3113"/>
        <p:guide orient="horz" pos="3543"/>
        <p:guide orient="horz" pos="1389"/>
        <p:guide orient="horz" pos="3861"/>
        <p:guide orient="horz" pos="1774"/>
        <p:guide pos="3273"/>
        <p:guide pos="7559"/>
        <p:guide pos="3545"/>
        <p:guide pos="4793"/>
        <p:guide pos="2003"/>
        <p:guide pos="1663"/>
        <p:guide pos="5087"/>
        <p:guide pos="189"/>
      </p:guideLst>
    </p:cSldViewPr>
  </p:slideViewPr>
  <p:notesTextViewPr>
    <p:cViewPr>
      <p:scale>
        <a:sx n="100" d="100"/>
        <a:sy n="100" d="100"/>
      </p:scale>
      <p:origin x="0" y="0"/>
    </p:cViewPr>
  </p:notesTextViewPr>
  <p:sorterViewPr>
    <p:cViewPr>
      <p:scale>
        <a:sx n="100" d="100"/>
        <a:sy n="100" d="100"/>
      </p:scale>
      <p:origin x="0" y="-23092"/>
    </p:cViewPr>
  </p:sorterViewPr>
  <p:notesViewPr>
    <p:cSldViewPr snapToGrid="0">
      <p:cViewPr varScale="1">
        <p:scale>
          <a:sx n="146" d="100"/>
          <a:sy n="146" d="100"/>
        </p:scale>
        <p:origin x="743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Master" Target="slideMasters/slideMaster23.xml"/><Relationship Id="rId39" Type="http://schemas.openxmlformats.org/officeDocument/2006/relationships/slide" Target="slides/slide5.xml"/><Relationship Id="rId21" Type="http://schemas.openxmlformats.org/officeDocument/2006/relationships/slideMaster" Target="slideMasters/slideMaster18.xml"/><Relationship Id="rId34" Type="http://schemas.openxmlformats.org/officeDocument/2006/relationships/slideMaster" Target="slideMasters/slideMaster31.xml"/><Relationship Id="rId42" Type="http://schemas.openxmlformats.org/officeDocument/2006/relationships/slide" Target="slides/slide8.xml"/><Relationship Id="rId47" Type="http://schemas.openxmlformats.org/officeDocument/2006/relationships/slide" Target="slides/slide13.xml"/><Relationship Id="rId50" Type="http://schemas.openxmlformats.org/officeDocument/2006/relationships/slide" Target="slides/slide16.xml"/><Relationship Id="rId55" Type="http://schemas.openxmlformats.org/officeDocument/2006/relationships/slide" Target="slides/slide2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Master" Target="slideMasters/slideMaster26.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Master" Target="slideMasters/slideMaster29.xml"/><Relationship Id="rId37" Type="http://schemas.openxmlformats.org/officeDocument/2006/relationships/slide" Target="slides/slide3.xml"/><Relationship Id="rId40" Type="http://schemas.openxmlformats.org/officeDocument/2006/relationships/slide" Target="slides/slide6.xml"/><Relationship Id="rId45" Type="http://schemas.openxmlformats.org/officeDocument/2006/relationships/slide" Target="slides/slide11.xml"/><Relationship Id="rId53" Type="http://schemas.openxmlformats.org/officeDocument/2006/relationships/slide" Target="slides/slide19.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30" Type="http://schemas.openxmlformats.org/officeDocument/2006/relationships/slideMaster" Target="slideMasters/slideMaster27.xml"/><Relationship Id="rId35" Type="http://schemas.openxmlformats.org/officeDocument/2006/relationships/slide" Target="slides/slide1.xml"/><Relationship Id="rId43" Type="http://schemas.openxmlformats.org/officeDocument/2006/relationships/slide" Target="slides/slide9.xml"/><Relationship Id="rId48" Type="http://schemas.openxmlformats.org/officeDocument/2006/relationships/slide" Target="slides/slide14.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1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Master" Target="slideMasters/slideMaster30.xml"/><Relationship Id="rId38" Type="http://schemas.openxmlformats.org/officeDocument/2006/relationships/slide" Target="slides/slide4.xml"/><Relationship Id="rId46" Type="http://schemas.openxmlformats.org/officeDocument/2006/relationships/slide" Target="slides/slide12.xml"/><Relationship Id="rId59" Type="http://schemas.openxmlformats.org/officeDocument/2006/relationships/viewProps" Target="viewProps.xml"/><Relationship Id="rId20" Type="http://schemas.openxmlformats.org/officeDocument/2006/relationships/slideMaster" Target="slideMasters/slideMaster17.xml"/><Relationship Id="rId41" Type="http://schemas.openxmlformats.org/officeDocument/2006/relationships/slide" Target="slides/slide7.xml"/><Relationship Id="rId54" Type="http://schemas.openxmlformats.org/officeDocument/2006/relationships/slide" Target="slides/slide2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 Target="slides/slide2.xml"/><Relationship Id="rId49" Type="http://schemas.openxmlformats.org/officeDocument/2006/relationships/slide" Target="slides/slide15.xml"/><Relationship Id="rId57" Type="http://schemas.openxmlformats.org/officeDocument/2006/relationships/handoutMaster" Target="handoutMasters/handoutMaster1.xml"/><Relationship Id="rId10" Type="http://schemas.openxmlformats.org/officeDocument/2006/relationships/slideMaster" Target="slideMasters/slideMaster7.xml"/><Relationship Id="rId31" Type="http://schemas.openxmlformats.org/officeDocument/2006/relationships/slideMaster" Target="slideMasters/slideMaster28.xml"/><Relationship Id="rId44" Type="http://schemas.openxmlformats.org/officeDocument/2006/relationships/slide" Target="slides/slide10.xml"/><Relationship Id="rId52" Type="http://schemas.openxmlformats.org/officeDocument/2006/relationships/slide" Target="slides/slide1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ne Mecklenburg" userId="c4755cf7-0a5d-4675-99c7-80149bf55f4c" providerId="ADAL" clId="{42D29359-E085-43B0-9168-E78531A8BA67}"/>
    <pc:docChg chg="undo custSel addSld delSld modSld sldOrd">
      <pc:chgData name="Susanne Mecklenburg" userId="c4755cf7-0a5d-4675-99c7-80149bf55f4c" providerId="ADAL" clId="{42D29359-E085-43B0-9168-E78531A8BA67}" dt="2023-11-06T16:38:42.027" v="1731"/>
      <pc:docMkLst>
        <pc:docMk/>
      </pc:docMkLst>
      <pc:sldChg chg="del">
        <pc:chgData name="Susanne Mecklenburg" userId="c4755cf7-0a5d-4675-99c7-80149bf55f4c" providerId="ADAL" clId="{42D29359-E085-43B0-9168-E78531A8BA67}" dt="2023-11-06T10:05:11.316" v="108" actId="47"/>
        <pc:sldMkLst>
          <pc:docMk/>
          <pc:sldMk cId="516082234" sldId="341"/>
        </pc:sldMkLst>
      </pc:sldChg>
      <pc:sldChg chg="del">
        <pc:chgData name="Susanne Mecklenburg" userId="c4755cf7-0a5d-4675-99c7-80149bf55f4c" providerId="ADAL" clId="{42D29359-E085-43B0-9168-E78531A8BA67}" dt="2023-11-06T10:25:11.376" v="527" actId="47"/>
        <pc:sldMkLst>
          <pc:docMk/>
          <pc:sldMk cId="4028296899" sldId="3396"/>
        </pc:sldMkLst>
      </pc:sldChg>
      <pc:sldChg chg="addSp modSp del mod ord modAnim">
        <pc:chgData name="Susanne Mecklenburg" userId="c4755cf7-0a5d-4675-99c7-80149bf55f4c" providerId="ADAL" clId="{42D29359-E085-43B0-9168-E78531A8BA67}" dt="2023-11-06T16:12:10.854" v="1383" actId="1076"/>
        <pc:sldMkLst>
          <pc:docMk/>
          <pc:sldMk cId="2632384878" sldId="3407"/>
        </pc:sldMkLst>
        <pc:spChg chg="mod">
          <ac:chgData name="Susanne Mecklenburg" userId="c4755cf7-0a5d-4675-99c7-80149bf55f4c" providerId="ADAL" clId="{42D29359-E085-43B0-9168-E78531A8BA67}" dt="2023-11-06T15:42:17.275" v="1245" actId="20577"/>
          <ac:spMkLst>
            <pc:docMk/>
            <pc:sldMk cId="2632384878" sldId="3407"/>
            <ac:spMk id="2" creationId="{4C223DA3-A764-B8A6-6084-F3C24FE10A4A}"/>
          </ac:spMkLst>
        </pc:spChg>
        <pc:spChg chg="add mod">
          <ac:chgData name="Susanne Mecklenburg" userId="c4755cf7-0a5d-4675-99c7-80149bf55f4c" providerId="ADAL" clId="{42D29359-E085-43B0-9168-E78531A8BA67}" dt="2023-11-06T15:42:31.062" v="1246"/>
          <ac:spMkLst>
            <pc:docMk/>
            <pc:sldMk cId="2632384878" sldId="3407"/>
            <ac:spMk id="8" creationId="{D8F9BCF6-9D2B-B582-6667-9DAF392C18EF}"/>
          </ac:spMkLst>
        </pc:spChg>
        <pc:spChg chg="add mod">
          <ac:chgData name="Susanne Mecklenburg" userId="c4755cf7-0a5d-4675-99c7-80149bf55f4c" providerId="ADAL" clId="{42D29359-E085-43B0-9168-E78531A8BA67}" dt="2023-11-06T15:42:31.062" v="1246"/>
          <ac:spMkLst>
            <pc:docMk/>
            <pc:sldMk cId="2632384878" sldId="3407"/>
            <ac:spMk id="33" creationId="{F47A2178-8A5D-048C-6278-F285472C19C5}"/>
          </ac:spMkLst>
        </pc:spChg>
        <pc:spChg chg="add mod">
          <ac:chgData name="Susanne Mecklenburg" userId="c4755cf7-0a5d-4675-99c7-80149bf55f4c" providerId="ADAL" clId="{42D29359-E085-43B0-9168-E78531A8BA67}" dt="2023-11-06T15:42:31.062" v="1246"/>
          <ac:spMkLst>
            <pc:docMk/>
            <pc:sldMk cId="2632384878" sldId="3407"/>
            <ac:spMk id="34" creationId="{04D83615-68BC-F769-7988-D4CD231782EE}"/>
          </ac:spMkLst>
        </pc:spChg>
        <pc:spChg chg="add mod">
          <ac:chgData name="Susanne Mecklenburg" userId="c4755cf7-0a5d-4675-99c7-80149bf55f4c" providerId="ADAL" clId="{42D29359-E085-43B0-9168-E78531A8BA67}" dt="2023-11-06T15:42:31.062" v="1246"/>
          <ac:spMkLst>
            <pc:docMk/>
            <pc:sldMk cId="2632384878" sldId="3407"/>
            <ac:spMk id="35" creationId="{9A3FA2A5-DFEB-8A4C-866B-FBD824F3A242}"/>
          </ac:spMkLst>
        </pc:spChg>
        <pc:spChg chg="add mod">
          <ac:chgData name="Susanne Mecklenburg" userId="c4755cf7-0a5d-4675-99c7-80149bf55f4c" providerId="ADAL" clId="{42D29359-E085-43B0-9168-E78531A8BA67}" dt="2023-11-06T15:42:31.062" v="1246"/>
          <ac:spMkLst>
            <pc:docMk/>
            <pc:sldMk cId="2632384878" sldId="3407"/>
            <ac:spMk id="36" creationId="{B3F2628A-37C9-20FA-0485-B4B39193DAEC}"/>
          </ac:spMkLst>
        </pc:spChg>
        <pc:spChg chg="add mod">
          <ac:chgData name="Susanne Mecklenburg" userId="c4755cf7-0a5d-4675-99c7-80149bf55f4c" providerId="ADAL" clId="{42D29359-E085-43B0-9168-E78531A8BA67}" dt="2023-11-06T16:12:10.854" v="1383" actId="1076"/>
          <ac:spMkLst>
            <pc:docMk/>
            <pc:sldMk cId="2632384878" sldId="3407"/>
            <ac:spMk id="37" creationId="{B462B537-5F7B-A654-B2DF-96FDD5FC847D}"/>
          </ac:spMkLst>
        </pc:spChg>
        <pc:picChg chg="mod">
          <ac:chgData name="Susanne Mecklenburg" userId="c4755cf7-0a5d-4675-99c7-80149bf55f4c" providerId="ADAL" clId="{42D29359-E085-43B0-9168-E78531A8BA67}" dt="2023-11-06T16:10:33.234" v="1375" actId="1076"/>
          <ac:picMkLst>
            <pc:docMk/>
            <pc:sldMk cId="2632384878" sldId="3407"/>
            <ac:picMk id="5" creationId="{7A4B67EF-2003-90BC-C887-F464825C7A18}"/>
          </ac:picMkLst>
        </pc:picChg>
      </pc:sldChg>
      <pc:sldChg chg="del">
        <pc:chgData name="Susanne Mecklenburg" userId="c4755cf7-0a5d-4675-99c7-80149bf55f4c" providerId="ADAL" clId="{42D29359-E085-43B0-9168-E78531A8BA67}" dt="2023-11-06T10:18:01.692" v="348" actId="47"/>
        <pc:sldMkLst>
          <pc:docMk/>
          <pc:sldMk cId="502281561" sldId="2147375877"/>
        </pc:sldMkLst>
      </pc:sldChg>
      <pc:sldChg chg="del">
        <pc:chgData name="Susanne Mecklenburg" userId="c4755cf7-0a5d-4675-99c7-80149bf55f4c" providerId="ADAL" clId="{42D29359-E085-43B0-9168-E78531A8BA67}" dt="2023-11-06T16:31:16.314" v="1728" actId="47"/>
        <pc:sldMkLst>
          <pc:docMk/>
          <pc:sldMk cId="1875903821" sldId="2147375881"/>
        </pc:sldMkLst>
      </pc:sldChg>
      <pc:sldChg chg="modSp mod">
        <pc:chgData name="Susanne Mecklenburg" userId="c4755cf7-0a5d-4675-99c7-80149bf55f4c" providerId="ADAL" clId="{42D29359-E085-43B0-9168-E78531A8BA67}" dt="2023-11-06T10:18:23.535" v="408" actId="1076"/>
        <pc:sldMkLst>
          <pc:docMk/>
          <pc:sldMk cId="1232529272" sldId="2147375886"/>
        </pc:sldMkLst>
        <pc:spChg chg="mod">
          <ac:chgData name="Susanne Mecklenburg" userId="c4755cf7-0a5d-4675-99c7-80149bf55f4c" providerId="ADAL" clId="{42D29359-E085-43B0-9168-E78531A8BA67}" dt="2023-11-06T10:18:23.535" v="408" actId="1076"/>
          <ac:spMkLst>
            <pc:docMk/>
            <pc:sldMk cId="1232529272" sldId="2147375886"/>
            <ac:spMk id="2" creationId="{89B2CA98-31CC-4B0D-B0CF-A463A53FC8EA}"/>
          </ac:spMkLst>
        </pc:spChg>
      </pc:sldChg>
      <pc:sldChg chg="del">
        <pc:chgData name="Susanne Mecklenburg" userId="c4755cf7-0a5d-4675-99c7-80149bf55f4c" providerId="ADAL" clId="{42D29359-E085-43B0-9168-E78531A8BA67}" dt="2023-11-06T11:53:29.707" v="528" actId="47"/>
        <pc:sldMkLst>
          <pc:docMk/>
          <pc:sldMk cId="3309488495" sldId="2147375889"/>
        </pc:sldMkLst>
      </pc:sldChg>
      <pc:sldChg chg="delSp modSp del mod ord">
        <pc:chgData name="Susanne Mecklenburg" userId="c4755cf7-0a5d-4675-99c7-80149bf55f4c" providerId="ADAL" clId="{42D29359-E085-43B0-9168-E78531A8BA67}" dt="2023-11-06T15:43:45.361" v="1258" actId="47"/>
        <pc:sldMkLst>
          <pc:docMk/>
          <pc:sldMk cId="445694176" sldId="2147375890"/>
        </pc:sldMkLst>
        <pc:spChg chg="del">
          <ac:chgData name="Susanne Mecklenburg" userId="c4755cf7-0a5d-4675-99c7-80149bf55f4c" providerId="ADAL" clId="{42D29359-E085-43B0-9168-E78531A8BA67}" dt="2023-11-06T10:23:23.520" v="467" actId="478"/>
          <ac:spMkLst>
            <pc:docMk/>
            <pc:sldMk cId="445694176" sldId="2147375890"/>
            <ac:spMk id="3" creationId="{DEA58FD3-0E92-4CA5-BB9F-551327AB9D74}"/>
          </ac:spMkLst>
        </pc:spChg>
        <pc:spChg chg="del mod">
          <ac:chgData name="Susanne Mecklenburg" userId="c4755cf7-0a5d-4675-99c7-80149bf55f4c" providerId="ADAL" clId="{42D29359-E085-43B0-9168-E78531A8BA67}" dt="2023-11-06T15:43:42.420" v="1257" actId="478"/>
          <ac:spMkLst>
            <pc:docMk/>
            <pc:sldMk cId="445694176" sldId="2147375890"/>
            <ac:spMk id="5" creationId="{555F2B43-8698-4DA8-B7F3-07C8A93C89DF}"/>
          </ac:spMkLst>
        </pc:spChg>
        <pc:picChg chg="del">
          <ac:chgData name="Susanne Mecklenburg" userId="c4755cf7-0a5d-4675-99c7-80149bf55f4c" providerId="ADAL" clId="{42D29359-E085-43B0-9168-E78531A8BA67}" dt="2023-11-06T10:23:25.102" v="468" actId="478"/>
          <ac:picMkLst>
            <pc:docMk/>
            <pc:sldMk cId="445694176" sldId="2147375890"/>
            <ac:picMk id="8" creationId="{714100AC-46D5-4368-A281-2608C7DCFF7A}"/>
          </ac:picMkLst>
        </pc:picChg>
      </pc:sldChg>
      <pc:sldChg chg="del">
        <pc:chgData name="Susanne Mecklenburg" userId="c4755cf7-0a5d-4675-99c7-80149bf55f4c" providerId="ADAL" clId="{42D29359-E085-43B0-9168-E78531A8BA67}" dt="2023-11-06T16:31:39.048" v="1729" actId="47"/>
        <pc:sldMkLst>
          <pc:docMk/>
          <pc:sldMk cId="3680568956" sldId="2147375891"/>
        </pc:sldMkLst>
      </pc:sldChg>
      <pc:sldChg chg="del">
        <pc:chgData name="Susanne Mecklenburg" userId="c4755cf7-0a5d-4675-99c7-80149bf55f4c" providerId="ADAL" clId="{42D29359-E085-43B0-9168-E78531A8BA67}" dt="2023-11-06T15:35:01.038" v="1147" actId="47"/>
        <pc:sldMkLst>
          <pc:docMk/>
          <pc:sldMk cId="4115014665" sldId="2147375895"/>
        </pc:sldMkLst>
      </pc:sldChg>
      <pc:sldChg chg="del">
        <pc:chgData name="Susanne Mecklenburg" userId="c4755cf7-0a5d-4675-99c7-80149bf55f4c" providerId="ADAL" clId="{42D29359-E085-43B0-9168-E78531A8BA67}" dt="2023-11-06T16:31:12.346" v="1727" actId="47"/>
        <pc:sldMkLst>
          <pc:docMk/>
          <pc:sldMk cId="1069471287" sldId="2147375897"/>
        </pc:sldMkLst>
      </pc:sldChg>
      <pc:sldChg chg="add del">
        <pc:chgData name="Susanne Mecklenburg" userId="c4755cf7-0a5d-4675-99c7-80149bf55f4c" providerId="ADAL" clId="{42D29359-E085-43B0-9168-E78531A8BA67}" dt="2023-11-06T10:06:01.704" v="111" actId="47"/>
        <pc:sldMkLst>
          <pc:docMk/>
          <pc:sldMk cId="548923111" sldId="2147375911"/>
        </pc:sldMkLst>
      </pc:sldChg>
      <pc:sldChg chg="modSp">
        <pc:chgData name="Susanne Mecklenburg" userId="c4755cf7-0a5d-4675-99c7-80149bf55f4c" providerId="ADAL" clId="{42D29359-E085-43B0-9168-E78531A8BA67}" dt="2023-11-06T16:06:50.270" v="1263" actId="1076"/>
        <pc:sldMkLst>
          <pc:docMk/>
          <pc:sldMk cId="1205312597" sldId="2147375952"/>
        </pc:sldMkLst>
        <pc:spChg chg="mod">
          <ac:chgData name="Susanne Mecklenburg" userId="c4755cf7-0a5d-4675-99c7-80149bf55f4c" providerId="ADAL" clId="{42D29359-E085-43B0-9168-E78531A8BA67}" dt="2023-11-06T16:06:50.270" v="1263" actId="1076"/>
          <ac:spMkLst>
            <pc:docMk/>
            <pc:sldMk cId="1205312597" sldId="2147375952"/>
            <ac:spMk id="3" creationId="{E8F7A212-0E3E-2BEB-7D29-46C9C158075C}"/>
          </ac:spMkLst>
        </pc:spChg>
      </pc:sldChg>
      <pc:sldChg chg="ord">
        <pc:chgData name="Susanne Mecklenburg" userId="c4755cf7-0a5d-4675-99c7-80149bf55f4c" providerId="ADAL" clId="{42D29359-E085-43B0-9168-E78531A8BA67}" dt="2023-11-06T16:38:42.027" v="1731"/>
        <pc:sldMkLst>
          <pc:docMk/>
          <pc:sldMk cId="3961665318" sldId="2147375966"/>
        </pc:sldMkLst>
      </pc:sldChg>
      <pc:sldChg chg="modSp mod">
        <pc:chgData name="Susanne Mecklenburg" userId="c4755cf7-0a5d-4675-99c7-80149bf55f4c" providerId="ADAL" clId="{42D29359-E085-43B0-9168-E78531A8BA67}" dt="2023-11-06T10:03:38.500" v="107" actId="14100"/>
        <pc:sldMkLst>
          <pc:docMk/>
          <pc:sldMk cId="778598357" sldId="2147375983"/>
        </pc:sldMkLst>
        <pc:spChg chg="mod">
          <ac:chgData name="Susanne Mecklenburg" userId="c4755cf7-0a5d-4675-99c7-80149bf55f4c" providerId="ADAL" clId="{42D29359-E085-43B0-9168-E78531A8BA67}" dt="2023-11-06T10:03:09.862" v="53" actId="1076"/>
          <ac:spMkLst>
            <pc:docMk/>
            <pc:sldMk cId="778598357" sldId="2147375983"/>
            <ac:spMk id="3" creationId="{8BC69799-E5A2-D179-04D9-C4C2D3CD39E6}"/>
          </ac:spMkLst>
        </pc:spChg>
        <pc:spChg chg="mod">
          <ac:chgData name="Susanne Mecklenburg" userId="c4755cf7-0a5d-4675-99c7-80149bf55f4c" providerId="ADAL" clId="{42D29359-E085-43B0-9168-E78531A8BA67}" dt="2023-11-06T10:03:38.500" v="107" actId="14100"/>
          <ac:spMkLst>
            <pc:docMk/>
            <pc:sldMk cId="778598357" sldId="2147375983"/>
            <ac:spMk id="6" creationId="{3F179380-E8A5-F850-EF76-0E73C4B85649}"/>
          </ac:spMkLst>
        </pc:spChg>
      </pc:sldChg>
      <pc:sldChg chg="modSp del mod">
        <pc:chgData name="Susanne Mecklenburg" userId="c4755cf7-0a5d-4675-99c7-80149bf55f4c" providerId="ADAL" clId="{42D29359-E085-43B0-9168-E78531A8BA67}" dt="2023-11-06T15:42:35.030" v="1247" actId="47"/>
        <pc:sldMkLst>
          <pc:docMk/>
          <pc:sldMk cId="2633733177" sldId="2147375984"/>
        </pc:sldMkLst>
        <pc:spChg chg="mod">
          <ac:chgData name="Susanne Mecklenburg" userId="c4755cf7-0a5d-4675-99c7-80149bf55f4c" providerId="ADAL" clId="{42D29359-E085-43B0-9168-E78531A8BA67}" dt="2023-11-06T10:08:09.855" v="120" actId="14100"/>
          <ac:spMkLst>
            <pc:docMk/>
            <pc:sldMk cId="2633733177" sldId="2147375984"/>
            <ac:spMk id="5" creationId="{7C33D2F2-B022-A0BB-F078-0A77F13FC3EA}"/>
          </ac:spMkLst>
        </pc:spChg>
        <pc:spChg chg="mod">
          <ac:chgData name="Susanne Mecklenburg" userId="c4755cf7-0a5d-4675-99c7-80149bf55f4c" providerId="ADAL" clId="{42D29359-E085-43B0-9168-E78531A8BA67}" dt="2023-11-06T10:06:26.965" v="116" actId="14100"/>
          <ac:spMkLst>
            <pc:docMk/>
            <pc:sldMk cId="2633733177" sldId="2147375984"/>
            <ac:spMk id="6" creationId="{F6AA32DC-E36E-29F3-7681-B3F554C114EF}"/>
          </ac:spMkLst>
        </pc:spChg>
        <pc:spChg chg="mod">
          <ac:chgData name="Susanne Mecklenburg" userId="c4755cf7-0a5d-4675-99c7-80149bf55f4c" providerId="ADAL" clId="{42D29359-E085-43B0-9168-E78531A8BA67}" dt="2023-11-06T10:06:39.455" v="118" actId="14100"/>
          <ac:spMkLst>
            <pc:docMk/>
            <pc:sldMk cId="2633733177" sldId="2147375984"/>
            <ac:spMk id="7" creationId="{70621F3B-F5A7-37E6-8315-26EF4E903406}"/>
          </ac:spMkLst>
        </pc:spChg>
        <pc:spChg chg="mod">
          <ac:chgData name="Susanne Mecklenburg" userId="c4755cf7-0a5d-4675-99c7-80149bf55f4c" providerId="ADAL" clId="{42D29359-E085-43B0-9168-E78531A8BA67}" dt="2023-11-06T10:08:05.661" v="119" actId="14100"/>
          <ac:spMkLst>
            <pc:docMk/>
            <pc:sldMk cId="2633733177" sldId="2147375984"/>
            <ac:spMk id="8" creationId="{622AD6AF-E1FE-29E2-9E85-2619E54EFC85}"/>
          </ac:spMkLst>
        </pc:spChg>
        <pc:spChg chg="mod">
          <ac:chgData name="Susanne Mecklenburg" userId="c4755cf7-0a5d-4675-99c7-80149bf55f4c" providerId="ADAL" clId="{42D29359-E085-43B0-9168-E78531A8BA67}" dt="2023-11-06T10:06:12.631" v="113" actId="1076"/>
          <ac:spMkLst>
            <pc:docMk/>
            <pc:sldMk cId="2633733177" sldId="2147375984"/>
            <ac:spMk id="9" creationId="{9EA9DEB3-1CB8-31FF-D40C-D0B2C0D8F9BC}"/>
          </ac:spMkLst>
        </pc:spChg>
        <pc:spChg chg="mod">
          <ac:chgData name="Susanne Mecklenburg" userId="c4755cf7-0a5d-4675-99c7-80149bf55f4c" providerId="ADAL" clId="{42D29359-E085-43B0-9168-E78531A8BA67}" dt="2023-11-06T10:06:18.931" v="115" actId="1076"/>
          <ac:spMkLst>
            <pc:docMk/>
            <pc:sldMk cId="2633733177" sldId="2147375984"/>
            <ac:spMk id="69" creationId="{F6C34F6E-AFCE-F0B8-3C70-2EEFA46D53E5}"/>
          </ac:spMkLst>
        </pc:spChg>
        <pc:spChg chg="mod">
          <ac:chgData name="Susanne Mecklenburg" userId="c4755cf7-0a5d-4675-99c7-80149bf55f4c" providerId="ADAL" clId="{42D29359-E085-43B0-9168-E78531A8BA67}" dt="2023-11-06T10:06:18.931" v="115" actId="1076"/>
          <ac:spMkLst>
            <pc:docMk/>
            <pc:sldMk cId="2633733177" sldId="2147375984"/>
            <ac:spMk id="71" creationId="{9D0896A1-9AE2-8787-A94A-9FD4851F20B1}"/>
          </ac:spMkLst>
        </pc:spChg>
        <pc:spChg chg="mod">
          <ac:chgData name="Susanne Mecklenburg" userId="c4755cf7-0a5d-4675-99c7-80149bf55f4c" providerId="ADAL" clId="{42D29359-E085-43B0-9168-E78531A8BA67}" dt="2023-11-06T10:06:18.931" v="115" actId="1076"/>
          <ac:spMkLst>
            <pc:docMk/>
            <pc:sldMk cId="2633733177" sldId="2147375984"/>
            <ac:spMk id="72" creationId="{BF3DC534-4487-A537-4695-9DE513F005FC}"/>
          </ac:spMkLst>
        </pc:spChg>
        <pc:spChg chg="mod">
          <ac:chgData name="Susanne Mecklenburg" userId="c4755cf7-0a5d-4675-99c7-80149bf55f4c" providerId="ADAL" clId="{42D29359-E085-43B0-9168-E78531A8BA67}" dt="2023-11-06T10:06:18.931" v="115" actId="1076"/>
          <ac:spMkLst>
            <pc:docMk/>
            <pc:sldMk cId="2633733177" sldId="2147375984"/>
            <ac:spMk id="73" creationId="{8C0787FF-9948-6BCA-6F1F-8EC098AF77BC}"/>
          </ac:spMkLst>
        </pc:spChg>
        <pc:spChg chg="mod">
          <ac:chgData name="Susanne Mecklenburg" userId="c4755cf7-0a5d-4675-99c7-80149bf55f4c" providerId="ADAL" clId="{42D29359-E085-43B0-9168-E78531A8BA67}" dt="2023-11-06T10:06:18.931" v="115" actId="1076"/>
          <ac:spMkLst>
            <pc:docMk/>
            <pc:sldMk cId="2633733177" sldId="2147375984"/>
            <ac:spMk id="74" creationId="{989F7BB7-5FF5-E2CA-427B-D95190677F7D}"/>
          </ac:spMkLst>
        </pc:spChg>
        <pc:spChg chg="mod">
          <ac:chgData name="Susanne Mecklenburg" userId="c4755cf7-0a5d-4675-99c7-80149bf55f4c" providerId="ADAL" clId="{42D29359-E085-43B0-9168-E78531A8BA67}" dt="2023-11-06T10:06:18.931" v="115" actId="1076"/>
          <ac:spMkLst>
            <pc:docMk/>
            <pc:sldMk cId="2633733177" sldId="2147375984"/>
            <ac:spMk id="75" creationId="{72EAD9E1-40B2-F230-4210-F513065CDE4C}"/>
          </ac:spMkLst>
        </pc:spChg>
        <pc:spChg chg="mod">
          <ac:chgData name="Susanne Mecklenburg" userId="c4755cf7-0a5d-4675-99c7-80149bf55f4c" providerId="ADAL" clId="{42D29359-E085-43B0-9168-E78531A8BA67}" dt="2023-11-06T10:06:18.931" v="115" actId="1076"/>
          <ac:spMkLst>
            <pc:docMk/>
            <pc:sldMk cId="2633733177" sldId="2147375984"/>
            <ac:spMk id="76" creationId="{85E4345F-6B09-E08C-CAE0-5FEC6ED9FAE1}"/>
          </ac:spMkLst>
        </pc:spChg>
        <pc:spChg chg="mod">
          <ac:chgData name="Susanne Mecklenburg" userId="c4755cf7-0a5d-4675-99c7-80149bf55f4c" providerId="ADAL" clId="{42D29359-E085-43B0-9168-E78531A8BA67}" dt="2023-11-06T10:06:18.931" v="115" actId="1076"/>
          <ac:spMkLst>
            <pc:docMk/>
            <pc:sldMk cId="2633733177" sldId="2147375984"/>
            <ac:spMk id="77" creationId="{0FF091ED-FE12-3258-70AE-4513C589A3C2}"/>
          </ac:spMkLst>
        </pc:spChg>
        <pc:spChg chg="mod">
          <ac:chgData name="Susanne Mecklenburg" userId="c4755cf7-0a5d-4675-99c7-80149bf55f4c" providerId="ADAL" clId="{42D29359-E085-43B0-9168-E78531A8BA67}" dt="2023-11-06T10:06:18.931" v="115" actId="1076"/>
          <ac:spMkLst>
            <pc:docMk/>
            <pc:sldMk cId="2633733177" sldId="2147375984"/>
            <ac:spMk id="78" creationId="{30A370BC-C82D-AAB3-E627-4E9B0615DEAB}"/>
          </ac:spMkLst>
        </pc:spChg>
        <pc:spChg chg="mod">
          <ac:chgData name="Susanne Mecklenburg" userId="c4755cf7-0a5d-4675-99c7-80149bf55f4c" providerId="ADAL" clId="{42D29359-E085-43B0-9168-E78531A8BA67}" dt="2023-11-06T10:06:18.931" v="115" actId="1076"/>
          <ac:spMkLst>
            <pc:docMk/>
            <pc:sldMk cId="2633733177" sldId="2147375984"/>
            <ac:spMk id="79" creationId="{48470979-5AF3-D84A-671F-F407C13FE80D}"/>
          </ac:spMkLst>
        </pc:spChg>
        <pc:spChg chg="mod">
          <ac:chgData name="Susanne Mecklenburg" userId="c4755cf7-0a5d-4675-99c7-80149bf55f4c" providerId="ADAL" clId="{42D29359-E085-43B0-9168-E78531A8BA67}" dt="2023-11-06T10:06:18.931" v="115" actId="1076"/>
          <ac:spMkLst>
            <pc:docMk/>
            <pc:sldMk cId="2633733177" sldId="2147375984"/>
            <ac:spMk id="80" creationId="{9019BA96-8A4E-E9F1-5303-5A0F67D67830}"/>
          </ac:spMkLst>
        </pc:spChg>
        <pc:spChg chg="mod">
          <ac:chgData name="Susanne Mecklenburg" userId="c4755cf7-0a5d-4675-99c7-80149bf55f4c" providerId="ADAL" clId="{42D29359-E085-43B0-9168-E78531A8BA67}" dt="2023-11-06T10:06:18.931" v="115" actId="1076"/>
          <ac:spMkLst>
            <pc:docMk/>
            <pc:sldMk cId="2633733177" sldId="2147375984"/>
            <ac:spMk id="81" creationId="{8ECE64AA-0E2B-105A-5DB5-5D93C0C4405C}"/>
          </ac:spMkLst>
        </pc:spChg>
        <pc:spChg chg="mod">
          <ac:chgData name="Susanne Mecklenburg" userId="c4755cf7-0a5d-4675-99c7-80149bf55f4c" providerId="ADAL" clId="{42D29359-E085-43B0-9168-E78531A8BA67}" dt="2023-11-06T10:06:18.931" v="115" actId="1076"/>
          <ac:spMkLst>
            <pc:docMk/>
            <pc:sldMk cId="2633733177" sldId="2147375984"/>
            <ac:spMk id="82" creationId="{F8184EEF-635D-DDBA-1640-29B2A8CE913F}"/>
          </ac:spMkLst>
        </pc:spChg>
        <pc:spChg chg="mod">
          <ac:chgData name="Susanne Mecklenburg" userId="c4755cf7-0a5d-4675-99c7-80149bf55f4c" providerId="ADAL" clId="{42D29359-E085-43B0-9168-E78531A8BA67}" dt="2023-11-06T10:06:18.931" v="115" actId="1076"/>
          <ac:spMkLst>
            <pc:docMk/>
            <pc:sldMk cId="2633733177" sldId="2147375984"/>
            <ac:spMk id="83" creationId="{58647465-9CC2-313D-A8D0-FCCEA4307121}"/>
          </ac:spMkLst>
        </pc:spChg>
        <pc:spChg chg="mod">
          <ac:chgData name="Susanne Mecklenburg" userId="c4755cf7-0a5d-4675-99c7-80149bf55f4c" providerId="ADAL" clId="{42D29359-E085-43B0-9168-E78531A8BA67}" dt="2023-11-06T10:06:18.931" v="115" actId="1076"/>
          <ac:spMkLst>
            <pc:docMk/>
            <pc:sldMk cId="2633733177" sldId="2147375984"/>
            <ac:spMk id="84" creationId="{C99D6B7D-4A09-7581-E181-074A11650786}"/>
          </ac:spMkLst>
        </pc:spChg>
        <pc:spChg chg="mod">
          <ac:chgData name="Susanne Mecklenburg" userId="c4755cf7-0a5d-4675-99c7-80149bf55f4c" providerId="ADAL" clId="{42D29359-E085-43B0-9168-E78531A8BA67}" dt="2023-11-06T10:06:18.931" v="115" actId="1076"/>
          <ac:spMkLst>
            <pc:docMk/>
            <pc:sldMk cId="2633733177" sldId="2147375984"/>
            <ac:spMk id="85" creationId="{482294C4-7004-00F3-BF9F-3D5E2E4AA33A}"/>
          </ac:spMkLst>
        </pc:spChg>
        <pc:spChg chg="mod">
          <ac:chgData name="Susanne Mecklenburg" userId="c4755cf7-0a5d-4675-99c7-80149bf55f4c" providerId="ADAL" clId="{42D29359-E085-43B0-9168-E78531A8BA67}" dt="2023-11-06T10:06:18.931" v="115" actId="1076"/>
          <ac:spMkLst>
            <pc:docMk/>
            <pc:sldMk cId="2633733177" sldId="2147375984"/>
            <ac:spMk id="86" creationId="{D3C769EA-4937-69F6-C162-F67D19A90ACF}"/>
          </ac:spMkLst>
        </pc:spChg>
        <pc:spChg chg="mod">
          <ac:chgData name="Susanne Mecklenburg" userId="c4755cf7-0a5d-4675-99c7-80149bf55f4c" providerId="ADAL" clId="{42D29359-E085-43B0-9168-E78531A8BA67}" dt="2023-11-06T10:06:18.931" v="115" actId="1076"/>
          <ac:spMkLst>
            <pc:docMk/>
            <pc:sldMk cId="2633733177" sldId="2147375984"/>
            <ac:spMk id="87" creationId="{511634F1-0557-6F57-54B4-C1AC71FF59CC}"/>
          </ac:spMkLst>
        </pc:spChg>
        <pc:spChg chg="mod">
          <ac:chgData name="Susanne Mecklenburg" userId="c4755cf7-0a5d-4675-99c7-80149bf55f4c" providerId="ADAL" clId="{42D29359-E085-43B0-9168-E78531A8BA67}" dt="2023-11-06T10:06:18.931" v="115" actId="1076"/>
          <ac:spMkLst>
            <pc:docMk/>
            <pc:sldMk cId="2633733177" sldId="2147375984"/>
            <ac:spMk id="88" creationId="{C6258B0E-0D70-E8AA-7ADC-25AC13623E80}"/>
          </ac:spMkLst>
        </pc:spChg>
        <pc:spChg chg="mod">
          <ac:chgData name="Susanne Mecklenburg" userId="c4755cf7-0a5d-4675-99c7-80149bf55f4c" providerId="ADAL" clId="{42D29359-E085-43B0-9168-E78531A8BA67}" dt="2023-11-06T10:06:18.931" v="115" actId="1076"/>
          <ac:spMkLst>
            <pc:docMk/>
            <pc:sldMk cId="2633733177" sldId="2147375984"/>
            <ac:spMk id="89" creationId="{39566610-0C7D-A25C-5B10-1569C95EB251}"/>
          </ac:spMkLst>
        </pc:spChg>
        <pc:spChg chg="mod">
          <ac:chgData name="Susanne Mecklenburg" userId="c4755cf7-0a5d-4675-99c7-80149bf55f4c" providerId="ADAL" clId="{42D29359-E085-43B0-9168-E78531A8BA67}" dt="2023-11-06T10:06:18.931" v="115" actId="1076"/>
          <ac:spMkLst>
            <pc:docMk/>
            <pc:sldMk cId="2633733177" sldId="2147375984"/>
            <ac:spMk id="90" creationId="{A58BC0D8-38C8-0FCA-EF50-B87811CE2B03}"/>
          </ac:spMkLst>
        </pc:spChg>
        <pc:spChg chg="mod">
          <ac:chgData name="Susanne Mecklenburg" userId="c4755cf7-0a5d-4675-99c7-80149bf55f4c" providerId="ADAL" clId="{42D29359-E085-43B0-9168-E78531A8BA67}" dt="2023-11-06T10:06:18.931" v="115" actId="1076"/>
          <ac:spMkLst>
            <pc:docMk/>
            <pc:sldMk cId="2633733177" sldId="2147375984"/>
            <ac:spMk id="91" creationId="{5E67FA7D-D985-AC09-8EE6-00BB0FD8859A}"/>
          </ac:spMkLst>
        </pc:spChg>
        <pc:spChg chg="mod">
          <ac:chgData name="Susanne Mecklenburg" userId="c4755cf7-0a5d-4675-99c7-80149bf55f4c" providerId="ADAL" clId="{42D29359-E085-43B0-9168-E78531A8BA67}" dt="2023-11-06T10:06:18.931" v="115" actId="1076"/>
          <ac:spMkLst>
            <pc:docMk/>
            <pc:sldMk cId="2633733177" sldId="2147375984"/>
            <ac:spMk id="92" creationId="{93A62E5A-38F4-4F7D-504C-14900D549FE0}"/>
          </ac:spMkLst>
        </pc:spChg>
        <pc:spChg chg="mod">
          <ac:chgData name="Susanne Mecklenburg" userId="c4755cf7-0a5d-4675-99c7-80149bf55f4c" providerId="ADAL" clId="{42D29359-E085-43B0-9168-E78531A8BA67}" dt="2023-11-06T10:06:18.931" v="115" actId="1076"/>
          <ac:spMkLst>
            <pc:docMk/>
            <pc:sldMk cId="2633733177" sldId="2147375984"/>
            <ac:spMk id="93" creationId="{9BE8EAE1-8F55-DBDA-0E35-8BC8A3CEF06A}"/>
          </ac:spMkLst>
        </pc:spChg>
        <pc:spChg chg="mod">
          <ac:chgData name="Susanne Mecklenburg" userId="c4755cf7-0a5d-4675-99c7-80149bf55f4c" providerId="ADAL" clId="{42D29359-E085-43B0-9168-E78531A8BA67}" dt="2023-11-06T10:06:18.931" v="115" actId="1076"/>
          <ac:spMkLst>
            <pc:docMk/>
            <pc:sldMk cId="2633733177" sldId="2147375984"/>
            <ac:spMk id="94" creationId="{03B23FD5-04A2-ED69-1E6D-5DC3B7F0D6FA}"/>
          </ac:spMkLst>
        </pc:spChg>
        <pc:spChg chg="mod">
          <ac:chgData name="Susanne Mecklenburg" userId="c4755cf7-0a5d-4675-99c7-80149bf55f4c" providerId="ADAL" clId="{42D29359-E085-43B0-9168-E78531A8BA67}" dt="2023-11-06T10:06:18.931" v="115" actId="1076"/>
          <ac:spMkLst>
            <pc:docMk/>
            <pc:sldMk cId="2633733177" sldId="2147375984"/>
            <ac:spMk id="95" creationId="{A94C3713-0FB7-BCAE-DFE0-136933FE6059}"/>
          </ac:spMkLst>
        </pc:spChg>
        <pc:spChg chg="mod">
          <ac:chgData name="Susanne Mecklenburg" userId="c4755cf7-0a5d-4675-99c7-80149bf55f4c" providerId="ADAL" clId="{42D29359-E085-43B0-9168-E78531A8BA67}" dt="2023-11-06T10:06:18.931" v="115" actId="1076"/>
          <ac:spMkLst>
            <pc:docMk/>
            <pc:sldMk cId="2633733177" sldId="2147375984"/>
            <ac:spMk id="96" creationId="{606F4D2E-874B-A69B-4C5B-BBB783970E47}"/>
          </ac:spMkLst>
        </pc:spChg>
        <pc:spChg chg="mod">
          <ac:chgData name="Susanne Mecklenburg" userId="c4755cf7-0a5d-4675-99c7-80149bf55f4c" providerId="ADAL" clId="{42D29359-E085-43B0-9168-E78531A8BA67}" dt="2023-11-06T10:06:18.931" v="115" actId="1076"/>
          <ac:spMkLst>
            <pc:docMk/>
            <pc:sldMk cId="2633733177" sldId="2147375984"/>
            <ac:spMk id="97" creationId="{9FA94279-4CDB-4D6B-B720-27082812835B}"/>
          </ac:spMkLst>
        </pc:spChg>
        <pc:grpChg chg="mod">
          <ac:chgData name="Susanne Mecklenburg" userId="c4755cf7-0a5d-4675-99c7-80149bf55f4c" providerId="ADAL" clId="{42D29359-E085-43B0-9168-E78531A8BA67}" dt="2023-11-06T10:06:18.931" v="115" actId="1076"/>
          <ac:grpSpMkLst>
            <pc:docMk/>
            <pc:sldMk cId="2633733177" sldId="2147375984"/>
            <ac:grpSpMk id="67" creationId="{8C429A10-2E5D-A84F-1AB2-77CFB64B6334}"/>
          </ac:grpSpMkLst>
        </pc:grpChg>
        <pc:grpChg chg="mod">
          <ac:chgData name="Susanne Mecklenburg" userId="c4755cf7-0a5d-4675-99c7-80149bf55f4c" providerId="ADAL" clId="{42D29359-E085-43B0-9168-E78531A8BA67}" dt="2023-11-06T10:06:18.931" v="115" actId="1076"/>
          <ac:grpSpMkLst>
            <pc:docMk/>
            <pc:sldMk cId="2633733177" sldId="2147375984"/>
            <ac:grpSpMk id="68" creationId="{949B6D11-2606-155E-4647-3EDE71C955F1}"/>
          </ac:grpSpMkLst>
        </pc:grpChg>
        <pc:picChg chg="mod">
          <ac:chgData name="Susanne Mecklenburg" userId="c4755cf7-0a5d-4675-99c7-80149bf55f4c" providerId="ADAL" clId="{42D29359-E085-43B0-9168-E78531A8BA67}" dt="2023-11-06T10:06:18.931" v="115" actId="1076"/>
          <ac:picMkLst>
            <pc:docMk/>
            <pc:sldMk cId="2633733177" sldId="2147375984"/>
            <ac:picMk id="70" creationId="{45C47317-0727-91BC-9FC9-ACA4A8D44F9F}"/>
          </ac:picMkLst>
        </pc:picChg>
      </pc:sldChg>
      <pc:sldChg chg="modSp new del mod ord">
        <pc:chgData name="Susanne Mecklenburg" userId="c4755cf7-0a5d-4675-99c7-80149bf55f4c" providerId="ADAL" clId="{42D29359-E085-43B0-9168-E78531A8BA67}" dt="2023-11-06T16:27:15.244" v="1715" actId="47"/>
        <pc:sldMkLst>
          <pc:docMk/>
          <pc:sldMk cId="2553652038" sldId="2147375985"/>
        </pc:sldMkLst>
        <pc:spChg chg="mod">
          <ac:chgData name="Susanne Mecklenburg" userId="c4755cf7-0a5d-4675-99c7-80149bf55f4c" providerId="ADAL" clId="{42D29359-E085-43B0-9168-E78531A8BA67}" dt="2023-11-06T10:17:08.413" v="342" actId="20577"/>
          <ac:spMkLst>
            <pc:docMk/>
            <pc:sldMk cId="2553652038" sldId="2147375985"/>
            <ac:spMk id="2" creationId="{FD916375-03D8-01C0-2B71-B6A93AEEFFFC}"/>
          </ac:spMkLst>
        </pc:spChg>
      </pc:sldChg>
      <pc:sldChg chg="modSp add del mod">
        <pc:chgData name="Susanne Mecklenburg" userId="c4755cf7-0a5d-4675-99c7-80149bf55f4c" providerId="ADAL" clId="{42D29359-E085-43B0-9168-E78531A8BA67}" dt="2023-11-06T16:27:13.927" v="1714" actId="47"/>
        <pc:sldMkLst>
          <pc:docMk/>
          <pc:sldMk cId="3380067480" sldId="2147375986"/>
        </pc:sldMkLst>
        <pc:spChg chg="mod">
          <ac:chgData name="Susanne Mecklenburg" userId="c4755cf7-0a5d-4675-99c7-80149bf55f4c" providerId="ADAL" clId="{42D29359-E085-43B0-9168-E78531A8BA67}" dt="2023-11-06T10:17:29.417" v="347" actId="20577"/>
          <ac:spMkLst>
            <pc:docMk/>
            <pc:sldMk cId="3380067480" sldId="2147375986"/>
            <ac:spMk id="2" creationId="{FD916375-03D8-01C0-2B71-B6A93AEEFFFC}"/>
          </ac:spMkLst>
        </pc:spChg>
      </pc:sldChg>
      <pc:sldChg chg="del ord modNotes">
        <pc:chgData name="Susanne Mecklenburg" userId="c4755cf7-0a5d-4675-99c7-80149bf55f4c" providerId="ADAL" clId="{42D29359-E085-43B0-9168-E78531A8BA67}" dt="2023-11-06T15:41:54.253" v="1241" actId="47"/>
        <pc:sldMkLst>
          <pc:docMk/>
          <pc:sldMk cId="0" sldId="2147375987"/>
        </pc:sldMkLst>
      </pc:sldChg>
      <pc:sldChg chg="ord">
        <pc:chgData name="Susanne Mecklenburg" userId="c4755cf7-0a5d-4675-99c7-80149bf55f4c" providerId="ADAL" clId="{42D29359-E085-43B0-9168-E78531A8BA67}" dt="2023-11-06T16:14:10.992" v="1387"/>
        <pc:sldMkLst>
          <pc:docMk/>
          <pc:sldMk cId="4010223307" sldId="2147375990"/>
        </pc:sldMkLst>
      </pc:sldChg>
      <pc:sldChg chg="ord">
        <pc:chgData name="Susanne Mecklenburg" userId="c4755cf7-0a5d-4675-99c7-80149bf55f4c" providerId="ADAL" clId="{42D29359-E085-43B0-9168-E78531A8BA67}" dt="2023-11-06T16:02:11.642" v="1262"/>
        <pc:sldMkLst>
          <pc:docMk/>
          <pc:sldMk cId="1115549685" sldId="2147375991"/>
        </pc:sldMkLst>
      </pc:sldChg>
      <pc:sldChg chg="modSp add mod">
        <pc:chgData name="Susanne Mecklenburg" userId="c4755cf7-0a5d-4675-99c7-80149bf55f4c" providerId="ADAL" clId="{42D29359-E085-43B0-9168-E78531A8BA67}" dt="2023-11-06T16:28:31.080" v="1724" actId="20577"/>
        <pc:sldMkLst>
          <pc:docMk/>
          <pc:sldMk cId="1653628725" sldId="2147375992"/>
        </pc:sldMkLst>
        <pc:spChg chg="mod">
          <ac:chgData name="Susanne Mecklenburg" userId="c4755cf7-0a5d-4675-99c7-80149bf55f4c" providerId="ADAL" clId="{42D29359-E085-43B0-9168-E78531A8BA67}" dt="2023-11-06T16:28:31.080" v="1724" actId="20577"/>
          <ac:spMkLst>
            <pc:docMk/>
            <pc:sldMk cId="1653628725" sldId="2147375992"/>
            <ac:spMk id="3" creationId="{51054E77-A134-394E-283D-6ADD0645C79C}"/>
          </ac:spMkLst>
        </pc:spChg>
      </pc:sldChg>
      <pc:sldChg chg="modSp">
        <pc:chgData name="Susanne Mecklenburg" userId="c4755cf7-0a5d-4675-99c7-80149bf55f4c" providerId="ADAL" clId="{42D29359-E085-43B0-9168-E78531A8BA67}" dt="2023-11-06T16:28:48.592" v="1725" actId="207"/>
        <pc:sldMkLst>
          <pc:docMk/>
          <pc:sldMk cId="3331124651" sldId="2147375996"/>
        </pc:sldMkLst>
        <pc:spChg chg="mod">
          <ac:chgData name="Susanne Mecklenburg" userId="c4755cf7-0a5d-4675-99c7-80149bf55f4c" providerId="ADAL" clId="{42D29359-E085-43B0-9168-E78531A8BA67}" dt="2023-11-06T16:28:48.592" v="1725" actId="207"/>
          <ac:spMkLst>
            <pc:docMk/>
            <pc:sldMk cId="3331124651" sldId="2147375996"/>
            <ac:spMk id="3" creationId="{A6219FA7-21D2-9E90-C30F-3EF13D90EBAB}"/>
          </ac:spMkLst>
        </pc:spChg>
      </pc:sldChg>
      <pc:sldChg chg="modSp mod">
        <pc:chgData name="Susanne Mecklenburg" userId="c4755cf7-0a5d-4675-99c7-80149bf55f4c" providerId="ADAL" clId="{42D29359-E085-43B0-9168-E78531A8BA67}" dt="2023-11-06T16:30:11.803" v="1726" actId="122"/>
        <pc:sldMkLst>
          <pc:docMk/>
          <pc:sldMk cId="141813440" sldId="2147375997"/>
        </pc:sldMkLst>
        <pc:spChg chg="mod">
          <ac:chgData name="Susanne Mecklenburg" userId="c4755cf7-0a5d-4675-99c7-80149bf55f4c" providerId="ADAL" clId="{42D29359-E085-43B0-9168-E78531A8BA67}" dt="2023-11-06T16:30:11.803" v="1726" actId="122"/>
          <ac:spMkLst>
            <pc:docMk/>
            <pc:sldMk cId="141813440" sldId="2147375997"/>
            <ac:spMk id="3" creationId="{52DD6404-DFB5-BA5B-C49D-215D3C0353DC}"/>
          </ac:spMkLst>
        </pc:spChg>
      </pc:sldChg>
      <pc:sldChg chg="modSp new mod">
        <pc:chgData name="Susanne Mecklenburg" userId="c4755cf7-0a5d-4675-99c7-80149bf55f4c" providerId="ADAL" clId="{42D29359-E085-43B0-9168-E78531A8BA67}" dt="2023-11-06T15:39:58.775" v="1240" actId="20577"/>
        <pc:sldMkLst>
          <pc:docMk/>
          <pc:sldMk cId="1982883830" sldId="2147376000"/>
        </pc:sldMkLst>
        <pc:spChg chg="mod">
          <ac:chgData name="Susanne Mecklenburg" userId="c4755cf7-0a5d-4675-99c7-80149bf55f4c" providerId="ADAL" clId="{42D29359-E085-43B0-9168-E78531A8BA67}" dt="2023-11-06T15:24:45.477" v="576" actId="5793"/>
          <ac:spMkLst>
            <pc:docMk/>
            <pc:sldMk cId="1982883830" sldId="2147376000"/>
            <ac:spMk id="2" creationId="{A0F541AF-EF08-E80D-BEA7-D7217AC7025A}"/>
          </ac:spMkLst>
        </pc:spChg>
        <pc:spChg chg="mod">
          <ac:chgData name="Susanne Mecklenburg" userId="c4755cf7-0a5d-4675-99c7-80149bf55f4c" providerId="ADAL" clId="{42D29359-E085-43B0-9168-E78531A8BA67}" dt="2023-11-06T15:39:58.775" v="1240" actId="20577"/>
          <ac:spMkLst>
            <pc:docMk/>
            <pc:sldMk cId="1982883830" sldId="2147376000"/>
            <ac:spMk id="3" creationId="{27B5DC6B-52DA-1145-0E2B-5FF81E60DCCB}"/>
          </ac:spMkLst>
        </pc:spChg>
      </pc:sldChg>
      <pc:sldChg chg="addSp delSp modSp add mod ord">
        <pc:chgData name="Susanne Mecklenburg" userId="c4755cf7-0a5d-4675-99c7-80149bf55f4c" providerId="ADAL" clId="{42D29359-E085-43B0-9168-E78531A8BA67}" dt="2023-11-06T16:27:03.685" v="1713" actId="113"/>
        <pc:sldMkLst>
          <pc:docMk/>
          <pc:sldMk cId="3713982927" sldId="2147376001"/>
        </pc:sldMkLst>
        <pc:spChg chg="del mod">
          <ac:chgData name="Susanne Mecklenburg" userId="c4755cf7-0a5d-4675-99c7-80149bf55f4c" providerId="ADAL" clId="{42D29359-E085-43B0-9168-E78531A8BA67}" dt="2023-11-06T16:20:06.704" v="1418" actId="478"/>
          <ac:spMkLst>
            <pc:docMk/>
            <pc:sldMk cId="3713982927" sldId="2147376001"/>
            <ac:spMk id="2" creationId="{FD916375-03D8-01C0-2B71-B6A93AEEFFFC}"/>
          </ac:spMkLst>
        </pc:spChg>
        <pc:spChg chg="del mod">
          <ac:chgData name="Susanne Mecklenburg" userId="c4755cf7-0a5d-4675-99c7-80149bf55f4c" providerId="ADAL" clId="{42D29359-E085-43B0-9168-E78531A8BA67}" dt="2023-11-06T16:19:27.342" v="1408"/>
          <ac:spMkLst>
            <pc:docMk/>
            <pc:sldMk cId="3713982927" sldId="2147376001"/>
            <ac:spMk id="3" creationId="{E3342698-29AF-719F-685A-343BC753B1DE}"/>
          </ac:spMkLst>
        </pc:spChg>
        <pc:spChg chg="add mod">
          <ac:chgData name="Susanne Mecklenburg" userId="c4755cf7-0a5d-4675-99c7-80149bf55f4c" providerId="ADAL" clId="{42D29359-E085-43B0-9168-E78531A8BA67}" dt="2023-11-06T16:21:29.432" v="1433" actId="14100"/>
          <ac:spMkLst>
            <pc:docMk/>
            <pc:sldMk cId="3713982927" sldId="2147376001"/>
            <ac:spMk id="5" creationId="{44E7411E-5EC7-E692-6BF5-8BAFE6AC65F0}"/>
          </ac:spMkLst>
        </pc:spChg>
        <pc:spChg chg="add del mod">
          <ac:chgData name="Susanne Mecklenburg" userId="c4755cf7-0a5d-4675-99c7-80149bf55f4c" providerId="ADAL" clId="{42D29359-E085-43B0-9168-E78531A8BA67}" dt="2023-11-06T16:20:09.519" v="1419" actId="478"/>
          <ac:spMkLst>
            <pc:docMk/>
            <pc:sldMk cId="3713982927" sldId="2147376001"/>
            <ac:spMk id="6" creationId="{B9CE4B62-B0B0-3DF9-7238-78337C8D77BF}"/>
          </ac:spMkLst>
        </pc:spChg>
        <pc:spChg chg="add del mod">
          <ac:chgData name="Susanne Mecklenburg" userId="c4755cf7-0a5d-4675-99c7-80149bf55f4c" providerId="ADAL" clId="{42D29359-E085-43B0-9168-E78531A8BA67}" dt="2023-11-06T16:21:25.480" v="1432"/>
          <ac:spMkLst>
            <pc:docMk/>
            <pc:sldMk cId="3713982927" sldId="2147376001"/>
            <ac:spMk id="7" creationId="{33176847-F87B-9255-FD73-EB2933A74E50}"/>
          </ac:spMkLst>
        </pc:spChg>
        <pc:spChg chg="add mod">
          <ac:chgData name="Susanne Mecklenburg" userId="c4755cf7-0a5d-4675-99c7-80149bf55f4c" providerId="ADAL" clId="{42D29359-E085-43B0-9168-E78531A8BA67}" dt="2023-11-06T16:27:03.685" v="1713" actId="113"/>
          <ac:spMkLst>
            <pc:docMk/>
            <pc:sldMk cId="3713982927" sldId="2147376001"/>
            <ac:spMk id="8" creationId="{2A775769-D15F-1358-F345-D8A9478C2CE4}"/>
          </ac:spMkLst>
        </pc:spChg>
        <pc:picChg chg="add mod">
          <ac:chgData name="Susanne Mecklenburg" userId="c4755cf7-0a5d-4675-99c7-80149bf55f4c" providerId="ADAL" clId="{42D29359-E085-43B0-9168-E78531A8BA67}" dt="2023-11-06T16:21:15.443" v="1427" actId="1076"/>
          <ac:picMkLst>
            <pc:docMk/>
            <pc:sldMk cId="3713982927" sldId="2147376001"/>
            <ac:picMk id="4" creationId="{2519641A-118F-E417-057B-5553915AADBE}"/>
          </ac:picMkLst>
        </pc:picChg>
      </pc:sldChg>
      <pc:sldChg chg="modSp add del mod ord">
        <pc:chgData name="Susanne Mecklenburg" userId="c4755cf7-0a5d-4675-99c7-80149bf55f4c" providerId="ADAL" clId="{42D29359-E085-43B0-9168-E78531A8BA67}" dt="2023-11-06T16:27:44.049" v="1716" actId="47"/>
        <pc:sldMkLst>
          <pc:docMk/>
          <pc:sldMk cId="933430838" sldId="2147376002"/>
        </pc:sldMkLst>
        <pc:spChg chg="mod">
          <ac:chgData name="Susanne Mecklenburg" userId="c4755cf7-0a5d-4675-99c7-80149bf55f4c" providerId="ADAL" clId="{42D29359-E085-43B0-9168-E78531A8BA67}" dt="2023-11-06T16:07:10.408" v="1294" actId="20577"/>
          <ac:spMkLst>
            <pc:docMk/>
            <pc:sldMk cId="933430838" sldId="2147376002"/>
            <ac:spMk id="2" creationId="{FD916375-03D8-01C0-2B71-B6A93AEEFFFC}"/>
          </ac:spMkLst>
        </pc:spChg>
      </pc:sldChg>
      <pc:sldMasterChg chg="delSldLayout">
        <pc:chgData name="Susanne Mecklenburg" userId="c4755cf7-0a5d-4675-99c7-80149bf55f4c" providerId="ADAL" clId="{42D29359-E085-43B0-9168-E78531A8BA67}" dt="2023-11-06T16:31:16.314" v="1728" actId="47"/>
        <pc:sldMasterMkLst>
          <pc:docMk/>
          <pc:sldMasterMk cId="355142989" sldId="2147487103"/>
        </pc:sldMasterMkLst>
        <pc:sldLayoutChg chg="del">
          <pc:chgData name="Susanne Mecklenburg" userId="c4755cf7-0a5d-4675-99c7-80149bf55f4c" providerId="ADAL" clId="{42D29359-E085-43B0-9168-E78531A8BA67}" dt="2023-11-06T16:31:16.314" v="1728" actId="47"/>
          <pc:sldLayoutMkLst>
            <pc:docMk/>
            <pc:sldMasterMk cId="355142989" sldId="2147487103"/>
            <pc:sldLayoutMk cId="2046865010" sldId="2147487516"/>
          </pc:sldLayoutMkLst>
        </pc:sldLayoutChg>
        <pc:sldLayoutChg chg="del">
          <pc:chgData name="Susanne Mecklenburg" userId="c4755cf7-0a5d-4675-99c7-80149bf55f4c" providerId="ADAL" clId="{42D29359-E085-43B0-9168-E78531A8BA67}" dt="2023-11-06T10:06:01.704" v="111" actId="47"/>
          <pc:sldLayoutMkLst>
            <pc:docMk/>
            <pc:sldMasterMk cId="355142989" sldId="2147487103"/>
            <pc:sldLayoutMk cId="1504439729" sldId="2147487567"/>
          </pc:sldLayoutMkLst>
        </pc:sldLayoutChg>
      </pc:sldMasterChg>
      <pc:sldMasterChg chg="delSldLayout">
        <pc:chgData name="Susanne Mecklenburg" userId="c4755cf7-0a5d-4675-99c7-80149bf55f4c" providerId="ADAL" clId="{42D29359-E085-43B0-9168-E78531A8BA67}" dt="2023-11-06T11:53:29.707" v="528" actId="47"/>
        <pc:sldMasterMkLst>
          <pc:docMk/>
          <pc:sldMasterMk cId="1960218781" sldId="2147487580"/>
        </pc:sldMasterMkLst>
        <pc:sldLayoutChg chg="del">
          <pc:chgData name="Susanne Mecklenburg" userId="c4755cf7-0a5d-4675-99c7-80149bf55f4c" providerId="ADAL" clId="{42D29359-E085-43B0-9168-E78531A8BA67}" dt="2023-11-06T11:53:29.707" v="528" actId="47"/>
          <pc:sldLayoutMkLst>
            <pc:docMk/>
            <pc:sldMasterMk cId="1960218781" sldId="2147487580"/>
            <pc:sldLayoutMk cId="3571245477" sldId="2147487599"/>
          </pc:sldLayoutMkLst>
        </pc:sldLayoutChg>
      </pc:sldMasterChg>
      <pc:sldMasterChg chg="delSldLayout">
        <pc:chgData name="Susanne Mecklenburg" userId="c4755cf7-0a5d-4675-99c7-80149bf55f4c" providerId="ADAL" clId="{42D29359-E085-43B0-9168-E78531A8BA67}" dt="2023-11-06T15:41:54.253" v="1241" actId="47"/>
        <pc:sldMasterMkLst>
          <pc:docMk/>
          <pc:sldMasterMk cId="1954604533" sldId="2147487600"/>
        </pc:sldMasterMkLst>
        <pc:sldLayoutChg chg="del">
          <pc:chgData name="Susanne Mecklenburg" userId="c4755cf7-0a5d-4675-99c7-80149bf55f4c" providerId="ADAL" clId="{42D29359-E085-43B0-9168-E78531A8BA67}" dt="2023-11-06T15:41:54.253" v="1241" actId="47"/>
          <pc:sldLayoutMkLst>
            <pc:docMk/>
            <pc:sldMasterMk cId="1954604533" sldId="2147487600"/>
            <pc:sldLayoutMk cId="1882747647" sldId="2147487628"/>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628-EC46-A2AC-65C0C429061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628-EC46-A2AC-65C0C429061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628-EC46-A2AC-65C0C429061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628-EC46-A2AC-65C0C429061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628-EC46-A2AC-65C0C429061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628-EC46-A2AC-65C0C429061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628-EC46-A2AC-65C0C429061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628-EC46-A2AC-65C0C429061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628-EC46-A2AC-65C0C429061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628-EC46-A2AC-65C0C429061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628-EC46-A2AC-65C0C429061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628-EC46-A2AC-65C0C429061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628-EC46-A2AC-65C0C429061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628-EC46-A2AC-65C0C429061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628-EC46-A2AC-65C0C429061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628-EC46-A2AC-65C0C429061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628-EC46-A2AC-65C0C429061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628-EC46-A2AC-65C0C429061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628-EC46-A2AC-65C0C429061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628-EC46-A2AC-65C0C429061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628-EC46-A2AC-65C0C429061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628-EC46-A2AC-65C0C429061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628-EC46-A2AC-65C0C429061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628-EC46-A2AC-65C0C429061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628-EC46-A2AC-65C0C429061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628-EC46-A2AC-65C0C429061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628-EC46-A2AC-65C0C429061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628-EC46-A2AC-65C0C429061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628-EC46-A2AC-65C0C4290616}"/>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628-EC46-A2AC-65C0C4290616}"/>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628-EC46-A2AC-65C0C4290616}"/>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628-EC46-A2AC-65C0C4290616}"/>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628-EC46-A2AC-65C0C4290616}"/>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628-EC46-A2AC-65C0C4290616}"/>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628-EC46-A2AC-65C0C4290616}"/>
                </c:ext>
              </c:extLst>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628-EC46-A2AC-65C0C4290616}"/>
                </c:ext>
              </c:extLst>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628-EC46-A2AC-65C0C4290616}"/>
                </c:ext>
              </c:extLst>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628-EC46-A2AC-65C0C4290616}"/>
                </c:ext>
              </c:extLst>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628-EC46-A2AC-65C0C4290616}"/>
                </c:ext>
              </c:extLst>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628-EC46-A2AC-65C0C4290616}"/>
                </c:ext>
              </c:extLst>
            </c:dLbl>
            <c:dLbl>
              <c:idx val="1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628-EC46-A2AC-65C0C4290616}"/>
                </c:ext>
              </c:extLst>
            </c:dLbl>
            <c:dLbl>
              <c:idx val="1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628-EC46-A2AC-65C0C4290616}"/>
                </c:ext>
              </c:extLst>
            </c:dLbl>
            <c:dLbl>
              <c:idx val="1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628-EC46-A2AC-65C0C4290616}"/>
                </c:ext>
              </c:extLst>
            </c:dLbl>
            <c:dLbl>
              <c:idx val="1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628-EC46-A2AC-65C0C4290616}"/>
                </c:ext>
              </c:extLst>
            </c:dLbl>
            <c:dLbl>
              <c:idx val="2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628-EC46-A2AC-65C0C4290616}"/>
                </c:ext>
              </c:extLst>
            </c:dLbl>
            <c:dLbl>
              <c:idx val="2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628-EC46-A2AC-65C0C4290616}"/>
                </c:ext>
              </c:extLst>
            </c:dLbl>
            <c:dLbl>
              <c:idx val="2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628-EC46-A2AC-65C0C4290616}"/>
                </c:ext>
              </c:extLst>
            </c:dLbl>
            <c:dLbl>
              <c:idx val="2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628-EC46-A2AC-65C0C4290616}"/>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628-EC46-A2AC-65C0C429061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628-EC46-A2AC-65C0C429061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628-EC46-A2AC-65C0C429061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628-EC46-A2AC-65C0C429061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628-EC46-A2AC-65C0C429061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628-EC46-A2AC-65C0C429061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628-EC46-A2AC-65C0C429061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628-EC46-A2AC-65C0C429061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628-EC46-A2AC-65C0C429061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628-EC46-A2AC-65C0C429061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628-EC46-A2AC-65C0C429061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628-EC46-A2AC-65C0C429061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628-EC46-A2AC-65C0C429061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628-EC46-A2AC-65C0C429061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628-EC46-A2AC-65C0C429061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628-EC46-A2AC-65C0C429061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628-EC46-A2AC-65C0C429061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628-EC46-A2AC-65C0C429061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628-EC46-A2AC-65C0C429061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628-EC46-A2AC-65C0C429061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628-EC46-A2AC-65C0C429061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628-EC46-A2AC-65C0C429061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628-EC46-A2AC-65C0C429061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628-EC46-A2AC-65C0C429061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628-EC46-A2AC-65C0C429061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628-EC46-A2AC-65C0C429061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628-EC46-A2AC-65C0C429061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628-EC46-A2AC-65C0C429061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628-EC46-A2AC-65C0C429061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628-EC46-A2AC-65C0C4290616}"/>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628-EC46-A2AC-65C0C4290616}"/>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628-EC46-A2AC-65C0C4290616}"/>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628-EC46-A2AC-65C0C4290616}"/>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628-EC46-A2AC-65C0C4290616}"/>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628-EC46-A2AC-65C0C4290616}"/>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628-EC46-A2AC-65C0C4290616}"/>
                </c:ext>
              </c:extLst>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628-EC46-A2AC-65C0C4290616}"/>
                </c:ext>
              </c:extLst>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628-EC46-A2AC-65C0C4290616}"/>
                </c:ext>
              </c:extLst>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628-EC46-A2AC-65C0C4290616}"/>
                </c:ext>
              </c:extLst>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628-EC46-A2AC-65C0C4290616}"/>
                </c:ext>
              </c:extLst>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628-EC46-A2AC-65C0C4290616}"/>
                </c:ext>
              </c:extLst>
            </c:dLbl>
            <c:dLbl>
              <c:idx val="1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628-EC46-A2AC-65C0C4290616}"/>
                </c:ext>
              </c:extLst>
            </c:dLbl>
            <c:dLbl>
              <c:idx val="1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628-EC46-A2AC-65C0C4290616}"/>
                </c:ext>
              </c:extLst>
            </c:dLbl>
            <c:dLbl>
              <c:idx val="1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628-EC46-A2AC-65C0C4290616}"/>
                </c:ext>
              </c:extLst>
            </c:dLbl>
            <c:dLbl>
              <c:idx val="1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628-EC46-A2AC-65C0C4290616}"/>
                </c:ext>
              </c:extLst>
            </c:dLbl>
            <c:dLbl>
              <c:idx val="2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628-EC46-A2AC-65C0C4290616}"/>
                </c:ext>
              </c:extLst>
            </c:dLbl>
            <c:dLbl>
              <c:idx val="2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628-EC46-A2AC-65C0C4290616}"/>
                </c:ext>
              </c:extLst>
            </c:dLbl>
            <c:dLbl>
              <c:idx val="2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628-EC46-A2AC-65C0C4290616}"/>
                </c:ext>
              </c:extLst>
            </c:dLbl>
            <c:dLbl>
              <c:idx val="2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628-EC46-A2AC-65C0C4290616}"/>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628-EC46-A2AC-65C0C429061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8816-5841-A487-24651D9DA446}"/>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8816-5841-A487-24651D9DA446}"/>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8816-5841-A487-24651D9DA446}"/>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8816-5841-A487-24651D9DA446}"/>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8816-5841-A487-24651D9DA446}"/>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8816-5841-A487-24651D9DA446}"/>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8816-5841-A487-24651D9DA446}"/>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8816-5841-A487-24651D9DA446}"/>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8816-5841-A487-24651D9DA446}"/>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8816-5841-A487-24651D9DA446}"/>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8816-5841-A487-24651D9DA446}"/>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8816-5841-A487-24651D9DA446}"/>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8816-5841-A487-24651D9DA446}"/>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8816-5841-A487-24651D9DA446}"/>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8816-5841-A487-24651D9DA446}"/>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8816-5841-A487-24651D9DA446}"/>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8816-5841-A487-24651D9DA446}"/>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8816-5841-A487-24651D9DA446}"/>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8816-5841-A487-24651D9DA446}"/>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8816-5841-A487-24651D9DA446}"/>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8816-5841-A487-24651D9DA446}"/>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8816-5841-A487-24651D9DA446}"/>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8816-5841-A487-24651D9DA446}"/>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8816-5841-A487-24651D9DA446}"/>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8816-5841-A487-24651D9DA446}"/>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mn-lt"/>
                <a:ea typeface="+mn-ea"/>
                <a:cs typeface="+mn-cs"/>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628-EC46-A2AC-65C0C429061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628-EC46-A2AC-65C0C429061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628-EC46-A2AC-65C0C429061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628-EC46-A2AC-65C0C429061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628-EC46-A2AC-65C0C429061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628-EC46-A2AC-65C0C429061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628-EC46-A2AC-65C0C429061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628-EC46-A2AC-65C0C429061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628-EC46-A2AC-65C0C429061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628-EC46-A2AC-65C0C429061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628-EC46-A2AC-65C0C429061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628-EC46-A2AC-65C0C429061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628-EC46-A2AC-65C0C429061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628-EC46-A2AC-65C0C429061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628-EC46-A2AC-65C0C429061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628-EC46-A2AC-65C0C429061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628-EC46-A2AC-65C0C429061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628-EC46-A2AC-65C0C429061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628-EC46-A2AC-65C0C429061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628-EC46-A2AC-65C0C429061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628-EC46-A2AC-65C0C429061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628-EC46-A2AC-65C0C429061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628-EC46-A2AC-65C0C429061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628-EC46-A2AC-65C0C429061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628-EC46-A2AC-65C0C429061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628-EC46-A2AC-65C0C429061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628-EC46-A2AC-65C0C429061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628-EC46-A2AC-65C0C429061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628-EC46-A2AC-65C0C4290616}"/>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628-EC46-A2AC-65C0C4290616}"/>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628-EC46-A2AC-65C0C4290616}"/>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628-EC46-A2AC-65C0C4290616}"/>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628-EC46-A2AC-65C0C4290616}"/>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628-EC46-A2AC-65C0C4290616}"/>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628-EC46-A2AC-65C0C4290616}"/>
                </c:ext>
              </c:extLst>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628-EC46-A2AC-65C0C4290616}"/>
                </c:ext>
              </c:extLst>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628-EC46-A2AC-65C0C4290616}"/>
                </c:ext>
              </c:extLst>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628-EC46-A2AC-65C0C4290616}"/>
                </c:ext>
              </c:extLst>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628-EC46-A2AC-65C0C4290616}"/>
                </c:ext>
              </c:extLst>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628-EC46-A2AC-65C0C4290616}"/>
                </c:ext>
              </c:extLst>
            </c:dLbl>
            <c:dLbl>
              <c:idx val="1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628-EC46-A2AC-65C0C4290616}"/>
                </c:ext>
              </c:extLst>
            </c:dLbl>
            <c:dLbl>
              <c:idx val="1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628-EC46-A2AC-65C0C4290616}"/>
                </c:ext>
              </c:extLst>
            </c:dLbl>
            <c:dLbl>
              <c:idx val="1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628-EC46-A2AC-65C0C4290616}"/>
                </c:ext>
              </c:extLst>
            </c:dLbl>
            <c:dLbl>
              <c:idx val="1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628-EC46-A2AC-65C0C4290616}"/>
                </c:ext>
              </c:extLst>
            </c:dLbl>
            <c:dLbl>
              <c:idx val="2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628-EC46-A2AC-65C0C4290616}"/>
                </c:ext>
              </c:extLst>
            </c:dLbl>
            <c:dLbl>
              <c:idx val="2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628-EC46-A2AC-65C0C4290616}"/>
                </c:ext>
              </c:extLst>
            </c:dLbl>
            <c:dLbl>
              <c:idx val="2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628-EC46-A2AC-65C0C4290616}"/>
                </c:ext>
              </c:extLst>
            </c:dLbl>
            <c:dLbl>
              <c:idx val="2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628-EC46-A2AC-65C0C4290616}"/>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628-EC46-A2AC-65C0C429061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8816-5841-A487-24651D9DA446}"/>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8816-5841-A487-24651D9DA446}"/>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8816-5841-A487-24651D9DA446}"/>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8816-5841-A487-24651D9DA446}"/>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8816-5841-A487-24651D9DA446}"/>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8816-5841-A487-24651D9DA446}"/>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8816-5841-A487-24651D9DA446}"/>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8816-5841-A487-24651D9DA446}"/>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8816-5841-A487-24651D9DA446}"/>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8816-5841-A487-24651D9DA446}"/>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8816-5841-A487-24651D9DA446}"/>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8816-5841-A487-24651D9DA446}"/>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8816-5841-A487-24651D9DA446}"/>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8816-5841-A487-24651D9DA446}"/>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8816-5841-A487-24651D9DA446}"/>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8816-5841-A487-24651D9DA446}"/>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8816-5841-A487-24651D9DA446}"/>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8816-5841-A487-24651D9DA446}"/>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8816-5841-A487-24651D9DA446}"/>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8816-5841-A487-24651D9DA446}"/>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8816-5841-A487-24651D9DA446}"/>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8816-5841-A487-24651D9DA446}"/>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8816-5841-A487-24651D9DA446}"/>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8816-5841-A487-24651D9DA446}"/>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8816-5841-A487-24651D9DA446}"/>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mn-lt"/>
                <a:ea typeface="+mn-ea"/>
                <a:cs typeface="+mn-cs"/>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628-EC46-A2AC-65C0C429061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628-EC46-A2AC-65C0C429061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628-EC46-A2AC-65C0C429061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628-EC46-A2AC-65C0C429061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628-EC46-A2AC-65C0C429061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628-EC46-A2AC-65C0C429061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628-EC46-A2AC-65C0C429061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628-EC46-A2AC-65C0C429061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628-EC46-A2AC-65C0C429061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628-EC46-A2AC-65C0C429061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628-EC46-A2AC-65C0C429061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628-EC46-A2AC-65C0C429061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628-EC46-A2AC-65C0C429061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628-EC46-A2AC-65C0C429061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628-EC46-A2AC-65C0C429061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628-EC46-A2AC-65C0C429061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628-EC46-A2AC-65C0C429061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628-EC46-A2AC-65C0C429061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628-EC46-A2AC-65C0C429061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628-EC46-A2AC-65C0C429061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628-EC46-A2AC-65C0C429061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628-EC46-A2AC-65C0C429061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628-EC46-A2AC-65C0C429061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628-EC46-A2AC-65C0C429061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628-EC46-A2AC-65C0C429061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628-EC46-A2AC-65C0C429061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628-EC46-A2AC-65C0C429061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628-EC46-A2AC-65C0C429061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628-EC46-A2AC-65C0C4290616}"/>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628-EC46-A2AC-65C0C4290616}"/>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628-EC46-A2AC-65C0C4290616}"/>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628-EC46-A2AC-65C0C4290616}"/>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628-EC46-A2AC-65C0C4290616}"/>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628-EC46-A2AC-65C0C4290616}"/>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628-EC46-A2AC-65C0C4290616}"/>
                </c:ext>
              </c:extLst>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628-EC46-A2AC-65C0C4290616}"/>
                </c:ext>
              </c:extLst>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628-EC46-A2AC-65C0C4290616}"/>
                </c:ext>
              </c:extLst>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628-EC46-A2AC-65C0C4290616}"/>
                </c:ext>
              </c:extLst>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628-EC46-A2AC-65C0C4290616}"/>
                </c:ext>
              </c:extLst>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628-EC46-A2AC-65C0C4290616}"/>
                </c:ext>
              </c:extLst>
            </c:dLbl>
            <c:dLbl>
              <c:idx val="1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628-EC46-A2AC-65C0C4290616}"/>
                </c:ext>
              </c:extLst>
            </c:dLbl>
            <c:dLbl>
              <c:idx val="1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628-EC46-A2AC-65C0C4290616}"/>
                </c:ext>
              </c:extLst>
            </c:dLbl>
            <c:dLbl>
              <c:idx val="1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628-EC46-A2AC-65C0C4290616}"/>
                </c:ext>
              </c:extLst>
            </c:dLbl>
            <c:dLbl>
              <c:idx val="1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628-EC46-A2AC-65C0C4290616}"/>
                </c:ext>
              </c:extLst>
            </c:dLbl>
            <c:dLbl>
              <c:idx val="2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628-EC46-A2AC-65C0C4290616}"/>
                </c:ext>
              </c:extLst>
            </c:dLbl>
            <c:dLbl>
              <c:idx val="2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628-EC46-A2AC-65C0C4290616}"/>
                </c:ext>
              </c:extLst>
            </c:dLbl>
            <c:dLbl>
              <c:idx val="2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628-EC46-A2AC-65C0C4290616}"/>
                </c:ext>
              </c:extLst>
            </c:dLbl>
            <c:dLbl>
              <c:idx val="2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628-EC46-A2AC-65C0C4290616}"/>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628-EC46-A2AC-65C0C429061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8816-5841-A487-24651D9DA446}"/>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8816-5841-A487-24651D9DA446}"/>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8816-5841-A487-24651D9DA446}"/>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8816-5841-A487-24651D9DA446}"/>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8816-5841-A487-24651D9DA446}"/>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8816-5841-A487-24651D9DA446}"/>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8816-5841-A487-24651D9DA446}"/>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8816-5841-A487-24651D9DA446}"/>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8816-5841-A487-24651D9DA446}"/>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8816-5841-A487-24651D9DA446}"/>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8816-5841-A487-24651D9DA446}"/>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8816-5841-A487-24651D9DA446}"/>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8816-5841-A487-24651D9DA446}"/>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8816-5841-A487-24651D9DA446}"/>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8816-5841-A487-24651D9DA446}"/>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8816-5841-A487-24651D9DA446}"/>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8816-5841-A487-24651D9DA446}"/>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8816-5841-A487-24651D9DA446}"/>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8816-5841-A487-24651D9DA446}"/>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8816-5841-A487-24651D9DA446}"/>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8816-5841-A487-24651D9DA446}"/>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8816-5841-A487-24651D9DA446}"/>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8816-5841-A487-24651D9DA446}"/>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8816-5841-A487-24651D9DA446}"/>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8816-5841-A487-24651D9DA446}"/>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mn-lt"/>
                <a:ea typeface="+mn-ea"/>
                <a:cs typeface="+mn-cs"/>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8816-5841-A487-24651D9DA446}"/>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8816-5841-A487-24651D9DA446}"/>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8816-5841-A487-24651D9DA446}"/>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8816-5841-A487-24651D9DA446}"/>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8816-5841-A487-24651D9DA446}"/>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8816-5841-A487-24651D9DA446}"/>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8816-5841-A487-24651D9DA446}"/>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8816-5841-A487-24651D9DA446}"/>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8816-5841-A487-24651D9DA446}"/>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8816-5841-A487-24651D9DA446}"/>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8816-5841-A487-24651D9DA446}"/>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8816-5841-A487-24651D9DA446}"/>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8816-5841-A487-24651D9DA446}"/>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8816-5841-A487-24651D9DA446}"/>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8816-5841-A487-24651D9DA446}"/>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8816-5841-A487-24651D9DA446}"/>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8816-5841-A487-24651D9DA446}"/>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8816-5841-A487-24651D9DA446}"/>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8816-5841-A487-24651D9DA446}"/>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8816-5841-A487-24651D9DA446}"/>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8816-5841-A487-24651D9DA446}"/>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8816-5841-A487-24651D9DA446}"/>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8816-5841-A487-24651D9DA446}"/>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8816-5841-A487-24651D9DA446}"/>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8816-5841-A487-24651D9DA446}"/>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mn-lt"/>
                <a:ea typeface="+mn-ea"/>
                <a:cs typeface="+mn-cs"/>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628-EC46-A2AC-65C0C429061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628-EC46-A2AC-65C0C429061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628-EC46-A2AC-65C0C429061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628-EC46-A2AC-65C0C429061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628-EC46-A2AC-65C0C429061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628-EC46-A2AC-65C0C429061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628-EC46-A2AC-65C0C429061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628-EC46-A2AC-65C0C429061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628-EC46-A2AC-65C0C429061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628-EC46-A2AC-65C0C429061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628-EC46-A2AC-65C0C429061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628-EC46-A2AC-65C0C429061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628-EC46-A2AC-65C0C429061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628-EC46-A2AC-65C0C429061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628-EC46-A2AC-65C0C429061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628-EC46-A2AC-65C0C429061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628-EC46-A2AC-65C0C429061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628-EC46-A2AC-65C0C429061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628-EC46-A2AC-65C0C429061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628-EC46-A2AC-65C0C429061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628-EC46-A2AC-65C0C429061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628-EC46-A2AC-65C0C429061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628-EC46-A2AC-65C0C429061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628-EC46-A2AC-65C0C429061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628-EC46-A2AC-65C0C429061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628-EC46-A2AC-65C0C429061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628-EC46-A2AC-65C0C429061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628-EC46-A2AC-65C0C429061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628-EC46-A2AC-65C0C4290616}"/>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628-EC46-A2AC-65C0C4290616}"/>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628-EC46-A2AC-65C0C4290616}"/>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628-EC46-A2AC-65C0C4290616}"/>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628-EC46-A2AC-65C0C4290616}"/>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628-EC46-A2AC-65C0C4290616}"/>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628-EC46-A2AC-65C0C4290616}"/>
                </c:ext>
              </c:extLst>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628-EC46-A2AC-65C0C4290616}"/>
                </c:ext>
              </c:extLst>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628-EC46-A2AC-65C0C4290616}"/>
                </c:ext>
              </c:extLst>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628-EC46-A2AC-65C0C4290616}"/>
                </c:ext>
              </c:extLst>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628-EC46-A2AC-65C0C4290616}"/>
                </c:ext>
              </c:extLst>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628-EC46-A2AC-65C0C4290616}"/>
                </c:ext>
              </c:extLst>
            </c:dLbl>
            <c:dLbl>
              <c:idx val="1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628-EC46-A2AC-65C0C4290616}"/>
                </c:ext>
              </c:extLst>
            </c:dLbl>
            <c:dLbl>
              <c:idx val="1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628-EC46-A2AC-65C0C4290616}"/>
                </c:ext>
              </c:extLst>
            </c:dLbl>
            <c:dLbl>
              <c:idx val="1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628-EC46-A2AC-65C0C4290616}"/>
                </c:ext>
              </c:extLst>
            </c:dLbl>
            <c:dLbl>
              <c:idx val="1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628-EC46-A2AC-65C0C4290616}"/>
                </c:ext>
              </c:extLst>
            </c:dLbl>
            <c:dLbl>
              <c:idx val="2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628-EC46-A2AC-65C0C4290616}"/>
                </c:ext>
              </c:extLst>
            </c:dLbl>
            <c:dLbl>
              <c:idx val="2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628-EC46-A2AC-65C0C4290616}"/>
                </c:ext>
              </c:extLst>
            </c:dLbl>
            <c:dLbl>
              <c:idx val="2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628-EC46-A2AC-65C0C4290616}"/>
                </c:ext>
              </c:extLst>
            </c:dLbl>
            <c:dLbl>
              <c:idx val="2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628-EC46-A2AC-65C0C4290616}"/>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628-EC46-A2AC-65C0C429061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8816-5841-A487-24651D9DA446}"/>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8816-5841-A487-24651D9DA446}"/>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8816-5841-A487-24651D9DA446}"/>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8816-5841-A487-24651D9DA446}"/>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8816-5841-A487-24651D9DA446}"/>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8816-5841-A487-24651D9DA446}"/>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8816-5841-A487-24651D9DA446}"/>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8816-5841-A487-24651D9DA446}"/>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8816-5841-A487-24651D9DA446}"/>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8816-5841-A487-24651D9DA446}"/>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8816-5841-A487-24651D9DA446}"/>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8816-5841-A487-24651D9DA446}"/>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8816-5841-A487-24651D9DA446}"/>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8816-5841-A487-24651D9DA446}"/>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8816-5841-A487-24651D9DA446}"/>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8816-5841-A487-24651D9DA446}"/>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8816-5841-A487-24651D9DA446}"/>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8816-5841-A487-24651D9DA446}"/>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8816-5841-A487-24651D9DA446}"/>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8816-5841-A487-24651D9DA446}"/>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8816-5841-A487-24651D9DA446}"/>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8816-5841-A487-24651D9DA446}"/>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8816-5841-A487-24651D9DA446}"/>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8816-5841-A487-24651D9DA446}"/>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8816-5841-A487-24651D9DA446}"/>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mn-lt"/>
                <a:ea typeface="+mn-ea"/>
                <a:cs typeface="+mn-cs"/>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628-EC46-A2AC-65C0C429061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628-EC46-A2AC-65C0C429061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628-EC46-A2AC-65C0C429061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628-EC46-A2AC-65C0C429061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628-EC46-A2AC-65C0C429061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628-EC46-A2AC-65C0C429061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628-EC46-A2AC-65C0C429061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628-EC46-A2AC-65C0C429061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628-EC46-A2AC-65C0C429061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628-EC46-A2AC-65C0C429061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628-EC46-A2AC-65C0C429061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628-EC46-A2AC-65C0C429061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628-EC46-A2AC-65C0C429061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628-EC46-A2AC-65C0C429061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628-EC46-A2AC-65C0C429061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628-EC46-A2AC-65C0C429061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628-EC46-A2AC-65C0C429061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628-EC46-A2AC-65C0C429061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628-EC46-A2AC-65C0C429061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628-EC46-A2AC-65C0C429061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628-EC46-A2AC-65C0C429061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628-EC46-A2AC-65C0C429061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628-EC46-A2AC-65C0C429061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628-EC46-A2AC-65C0C429061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628-EC46-A2AC-65C0C429061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628-EC46-A2AC-65C0C429061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628-EC46-A2AC-65C0C429061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628-EC46-A2AC-65C0C429061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628-EC46-A2AC-65C0C4290616}"/>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628-EC46-A2AC-65C0C4290616}"/>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628-EC46-A2AC-65C0C4290616}"/>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628-EC46-A2AC-65C0C4290616}"/>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628-EC46-A2AC-65C0C4290616}"/>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628-EC46-A2AC-65C0C4290616}"/>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628-EC46-A2AC-65C0C4290616}"/>
                </c:ext>
              </c:extLst>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628-EC46-A2AC-65C0C4290616}"/>
                </c:ext>
              </c:extLst>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628-EC46-A2AC-65C0C4290616}"/>
                </c:ext>
              </c:extLst>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628-EC46-A2AC-65C0C4290616}"/>
                </c:ext>
              </c:extLst>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628-EC46-A2AC-65C0C4290616}"/>
                </c:ext>
              </c:extLst>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628-EC46-A2AC-65C0C4290616}"/>
                </c:ext>
              </c:extLst>
            </c:dLbl>
            <c:dLbl>
              <c:idx val="1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628-EC46-A2AC-65C0C4290616}"/>
                </c:ext>
              </c:extLst>
            </c:dLbl>
            <c:dLbl>
              <c:idx val="1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628-EC46-A2AC-65C0C4290616}"/>
                </c:ext>
              </c:extLst>
            </c:dLbl>
            <c:dLbl>
              <c:idx val="1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628-EC46-A2AC-65C0C4290616}"/>
                </c:ext>
              </c:extLst>
            </c:dLbl>
            <c:dLbl>
              <c:idx val="1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628-EC46-A2AC-65C0C4290616}"/>
                </c:ext>
              </c:extLst>
            </c:dLbl>
            <c:dLbl>
              <c:idx val="2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628-EC46-A2AC-65C0C4290616}"/>
                </c:ext>
              </c:extLst>
            </c:dLbl>
            <c:dLbl>
              <c:idx val="2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628-EC46-A2AC-65C0C4290616}"/>
                </c:ext>
              </c:extLst>
            </c:dLbl>
            <c:dLbl>
              <c:idx val="2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628-EC46-A2AC-65C0C4290616}"/>
                </c:ext>
              </c:extLst>
            </c:dLbl>
            <c:dLbl>
              <c:idx val="2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628-EC46-A2AC-65C0C4290616}"/>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628-EC46-A2AC-65C0C429061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8816-5841-A487-24651D9DA446}"/>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8816-5841-A487-24651D9DA446}"/>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8816-5841-A487-24651D9DA446}"/>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8816-5841-A487-24651D9DA446}"/>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8816-5841-A487-24651D9DA446}"/>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8816-5841-A487-24651D9DA446}"/>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8816-5841-A487-24651D9DA446}"/>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8816-5841-A487-24651D9DA446}"/>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8816-5841-A487-24651D9DA446}"/>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8816-5841-A487-24651D9DA446}"/>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8816-5841-A487-24651D9DA446}"/>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8816-5841-A487-24651D9DA446}"/>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8816-5841-A487-24651D9DA446}"/>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8816-5841-A487-24651D9DA446}"/>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8816-5841-A487-24651D9DA446}"/>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8816-5841-A487-24651D9DA446}"/>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8816-5841-A487-24651D9DA446}"/>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8816-5841-A487-24651D9DA446}"/>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8816-5841-A487-24651D9DA446}"/>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8816-5841-A487-24651D9DA446}"/>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8816-5841-A487-24651D9DA446}"/>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8816-5841-A487-24651D9DA446}"/>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8816-5841-A487-24651D9DA446}"/>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8816-5841-A487-24651D9DA446}"/>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8816-5841-A487-24651D9DA446}"/>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mn-lt"/>
                <a:ea typeface="+mn-ea"/>
                <a:cs typeface="+mn-cs"/>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628-EC46-A2AC-65C0C429061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628-EC46-A2AC-65C0C429061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628-EC46-A2AC-65C0C429061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628-EC46-A2AC-65C0C429061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628-EC46-A2AC-65C0C429061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628-EC46-A2AC-65C0C429061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628-EC46-A2AC-65C0C429061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628-EC46-A2AC-65C0C429061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628-EC46-A2AC-65C0C429061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628-EC46-A2AC-65C0C429061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628-EC46-A2AC-65C0C429061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628-EC46-A2AC-65C0C429061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628-EC46-A2AC-65C0C429061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628-EC46-A2AC-65C0C429061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628-EC46-A2AC-65C0C429061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628-EC46-A2AC-65C0C429061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628-EC46-A2AC-65C0C429061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628-EC46-A2AC-65C0C429061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628-EC46-A2AC-65C0C429061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628-EC46-A2AC-65C0C429061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628-EC46-A2AC-65C0C429061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628-EC46-A2AC-65C0C429061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628-EC46-A2AC-65C0C429061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628-EC46-A2AC-65C0C429061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628-EC46-A2AC-65C0C429061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628-EC46-A2AC-65C0C429061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628-EC46-A2AC-65C0C429061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628-EC46-A2AC-65C0C429061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628-EC46-A2AC-65C0C4290616}"/>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628-EC46-A2AC-65C0C4290616}"/>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628-EC46-A2AC-65C0C4290616}"/>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628-EC46-A2AC-65C0C4290616}"/>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628-EC46-A2AC-65C0C4290616}"/>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628-EC46-A2AC-65C0C4290616}"/>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628-EC46-A2AC-65C0C4290616}"/>
                </c:ext>
              </c:extLst>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628-EC46-A2AC-65C0C4290616}"/>
                </c:ext>
              </c:extLst>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628-EC46-A2AC-65C0C4290616}"/>
                </c:ext>
              </c:extLst>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628-EC46-A2AC-65C0C4290616}"/>
                </c:ext>
              </c:extLst>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628-EC46-A2AC-65C0C4290616}"/>
                </c:ext>
              </c:extLst>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628-EC46-A2AC-65C0C4290616}"/>
                </c:ext>
              </c:extLst>
            </c:dLbl>
            <c:dLbl>
              <c:idx val="1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628-EC46-A2AC-65C0C4290616}"/>
                </c:ext>
              </c:extLst>
            </c:dLbl>
            <c:dLbl>
              <c:idx val="1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628-EC46-A2AC-65C0C4290616}"/>
                </c:ext>
              </c:extLst>
            </c:dLbl>
            <c:dLbl>
              <c:idx val="1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628-EC46-A2AC-65C0C4290616}"/>
                </c:ext>
              </c:extLst>
            </c:dLbl>
            <c:dLbl>
              <c:idx val="1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628-EC46-A2AC-65C0C4290616}"/>
                </c:ext>
              </c:extLst>
            </c:dLbl>
            <c:dLbl>
              <c:idx val="2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628-EC46-A2AC-65C0C4290616}"/>
                </c:ext>
              </c:extLst>
            </c:dLbl>
            <c:dLbl>
              <c:idx val="2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628-EC46-A2AC-65C0C4290616}"/>
                </c:ext>
              </c:extLst>
            </c:dLbl>
            <c:dLbl>
              <c:idx val="2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628-EC46-A2AC-65C0C4290616}"/>
                </c:ext>
              </c:extLst>
            </c:dLbl>
            <c:dLbl>
              <c:idx val="2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628-EC46-A2AC-65C0C4290616}"/>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628-EC46-A2AC-65C0C429061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8816-5841-A487-24651D9DA446}"/>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8816-5841-A487-24651D9DA446}"/>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8816-5841-A487-24651D9DA446}"/>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8816-5841-A487-24651D9DA446}"/>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8816-5841-A487-24651D9DA446}"/>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8816-5841-A487-24651D9DA446}"/>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8816-5841-A487-24651D9DA446}"/>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8816-5841-A487-24651D9DA446}"/>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8816-5841-A487-24651D9DA446}"/>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8816-5841-A487-24651D9DA446}"/>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8816-5841-A487-24651D9DA446}"/>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8816-5841-A487-24651D9DA446}"/>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8816-5841-A487-24651D9DA446}"/>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8816-5841-A487-24651D9DA446}"/>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8816-5841-A487-24651D9DA446}"/>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8816-5841-A487-24651D9DA446}"/>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8816-5841-A487-24651D9DA446}"/>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8816-5841-A487-24651D9DA446}"/>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8816-5841-A487-24651D9DA446}"/>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8816-5841-A487-24651D9DA446}"/>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8816-5841-A487-24651D9DA446}"/>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8816-5841-A487-24651D9DA446}"/>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8816-5841-A487-24651D9DA446}"/>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8816-5841-A487-24651D9DA446}"/>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8816-5841-A487-24651D9DA446}"/>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mn-lt"/>
                <a:ea typeface="+mn-ea"/>
                <a:cs typeface="+mn-cs"/>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628-EC46-A2AC-65C0C429061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628-EC46-A2AC-65C0C429061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628-EC46-A2AC-65C0C429061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628-EC46-A2AC-65C0C429061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628-EC46-A2AC-65C0C429061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628-EC46-A2AC-65C0C429061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628-EC46-A2AC-65C0C429061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628-EC46-A2AC-65C0C429061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628-EC46-A2AC-65C0C429061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628-EC46-A2AC-65C0C429061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628-EC46-A2AC-65C0C429061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628-EC46-A2AC-65C0C429061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628-EC46-A2AC-65C0C429061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628-EC46-A2AC-65C0C429061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628-EC46-A2AC-65C0C429061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628-EC46-A2AC-65C0C429061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628-EC46-A2AC-65C0C429061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628-EC46-A2AC-65C0C429061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628-EC46-A2AC-65C0C429061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628-EC46-A2AC-65C0C429061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628-EC46-A2AC-65C0C429061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628-EC46-A2AC-65C0C429061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628-EC46-A2AC-65C0C429061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628-EC46-A2AC-65C0C429061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628-EC46-A2AC-65C0C429061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628-EC46-A2AC-65C0C429061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628-EC46-A2AC-65C0C429061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628-EC46-A2AC-65C0C429061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628-EC46-A2AC-65C0C4290616}"/>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628-EC46-A2AC-65C0C4290616}"/>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628-EC46-A2AC-65C0C4290616}"/>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628-EC46-A2AC-65C0C4290616}"/>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628-EC46-A2AC-65C0C4290616}"/>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628-EC46-A2AC-65C0C4290616}"/>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628-EC46-A2AC-65C0C4290616}"/>
                </c:ext>
              </c:extLst>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628-EC46-A2AC-65C0C4290616}"/>
                </c:ext>
              </c:extLst>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628-EC46-A2AC-65C0C4290616}"/>
                </c:ext>
              </c:extLst>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628-EC46-A2AC-65C0C4290616}"/>
                </c:ext>
              </c:extLst>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628-EC46-A2AC-65C0C4290616}"/>
                </c:ext>
              </c:extLst>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628-EC46-A2AC-65C0C4290616}"/>
                </c:ext>
              </c:extLst>
            </c:dLbl>
            <c:dLbl>
              <c:idx val="1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628-EC46-A2AC-65C0C4290616}"/>
                </c:ext>
              </c:extLst>
            </c:dLbl>
            <c:dLbl>
              <c:idx val="1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628-EC46-A2AC-65C0C4290616}"/>
                </c:ext>
              </c:extLst>
            </c:dLbl>
            <c:dLbl>
              <c:idx val="1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628-EC46-A2AC-65C0C4290616}"/>
                </c:ext>
              </c:extLst>
            </c:dLbl>
            <c:dLbl>
              <c:idx val="1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628-EC46-A2AC-65C0C4290616}"/>
                </c:ext>
              </c:extLst>
            </c:dLbl>
            <c:dLbl>
              <c:idx val="2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628-EC46-A2AC-65C0C4290616}"/>
                </c:ext>
              </c:extLst>
            </c:dLbl>
            <c:dLbl>
              <c:idx val="2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628-EC46-A2AC-65C0C4290616}"/>
                </c:ext>
              </c:extLst>
            </c:dLbl>
            <c:dLbl>
              <c:idx val="2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628-EC46-A2AC-65C0C4290616}"/>
                </c:ext>
              </c:extLst>
            </c:dLbl>
            <c:dLbl>
              <c:idx val="2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628-EC46-A2AC-65C0C4290616}"/>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628-EC46-A2AC-65C0C429061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8816-5841-A487-24651D9DA446}"/>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8816-5841-A487-24651D9DA446}"/>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8816-5841-A487-24651D9DA446}"/>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8816-5841-A487-24651D9DA446}"/>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8816-5841-A487-24651D9DA446}"/>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8816-5841-A487-24651D9DA446}"/>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8816-5841-A487-24651D9DA446}"/>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8816-5841-A487-24651D9DA446}"/>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8816-5841-A487-24651D9DA446}"/>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8816-5841-A487-24651D9DA446}"/>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8816-5841-A487-24651D9DA446}"/>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8816-5841-A487-24651D9DA446}"/>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8816-5841-A487-24651D9DA446}"/>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8816-5841-A487-24651D9DA446}"/>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8816-5841-A487-24651D9DA446}"/>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8816-5841-A487-24651D9DA446}"/>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8816-5841-A487-24651D9DA446}"/>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8816-5841-A487-24651D9DA446}"/>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8816-5841-A487-24651D9DA446}"/>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8816-5841-A487-24651D9DA446}"/>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8816-5841-A487-24651D9DA446}"/>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8816-5841-A487-24651D9DA446}"/>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8816-5841-A487-24651D9DA446}"/>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8816-5841-A487-24651D9DA446}"/>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8816-5841-A487-24651D9DA446}"/>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mn-lt"/>
                <a:ea typeface="+mn-ea"/>
                <a:cs typeface="+mn-cs"/>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628-EC46-A2AC-65C0C429061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628-EC46-A2AC-65C0C429061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628-EC46-A2AC-65C0C429061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628-EC46-A2AC-65C0C429061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628-EC46-A2AC-65C0C429061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628-EC46-A2AC-65C0C429061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628-EC46-A2AC-65C0C429061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628-EC46-A2AC-65C0C429061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628-EC46-A2AC-65C0C429061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628-EC46-A2AC-65C0C429061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628-EC46-A2AC-65C0C429061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628-EC46-A2AC-65C0C429061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628-EC46-A2AC-65C0C429061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628-EC46-A2AC-65C0C429061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628-EC46-A2AC-65C0C429061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628-EC46-A2AC-65C0C429061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628-EC46-A2AC-65C0C429061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628-EC46-A2AC-65C0C429061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628-EC46-A2AC-65C0C429061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628-EC46-A2AC-65C0C429061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628-EC46-A2AC-65C0C429061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628-EC46-A2AC-65C0C429061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628-EC46-A2AC-65C0C429061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628-EC46-A2AC-65C0C429061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628-EC46-A2AC-65C0C429061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628-EC46-A2AC-65C0C429061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628-EC46-A2AC-65C0C429061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628-EC46-A2AC-65C0C429061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628-EC46-A2AC-65C0C4290616}"/>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628-EC46-A2AC-65C0C4290616}"/>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628-EC46-A2AC-65C0C4290616}"/>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628-EC46-A2AC-65C0C4290616}"/>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628-EC46-A2AC-65C0C4290616}"/>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628-EC46-A2AC-65C0C4290616}"/>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628-EC46-A2AC-65C0C4290616}"/>
                </c:ext>
              </c:extLst>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628-EC46-A2AC-65C0C4290616}"/>
                </c:ext>
              </c:extLst>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628-EC46-A2AC-65C0C4290616}"/>
                </c:ext>
              </c:extLst>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628-EC46-A2AC-65C0C4290616}"/>
                </c:ext>
              </c:extLst>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628-EC46-A2AC-65C0C4290616}"/>
                </c:ext>
              </c:extLst>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628-EC46-A2AC-65C0C4290616}"/>
                </c:ext>
              </c:extLst>
            </c:dLbl>
            <c:dLbl>
              <c:idx val="1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628-EC46-A2AC-65C0C4290616}"/>
                </c:ext>
              </c:extLst>
            </c:dLbl>
            <c:dLbl>
              <c:idx val="1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628-EC46-A2AC-65C0C4290616}"/>
                </c:ext>
              </c:extLst>
            </c:dLbl>
            <c:dLbl>
              <c:idx val="1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628-EC46-A2AC-65C0C4290616}"/>
                </c:ext>
              </c:extLst>
            </c:dLbl>
            <c:dLbl>
              <c:idx val="1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628-EC46-A2AC-65C0C4290616}"/>
                </c:ext>
              </c:extLst>
            </c:dLbl>
            <c:dLbl>
              <c:idx val="2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628-EC46-A2AC-65C0C4290616}"/>
                </c:ext>
              </c:extLst>
            </c:dLbl>
            <c:dLbl>
              <c:idx val="2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628-EC46-A2AC-65C0C4290616}"/>
                </c:ext>
              </c:extLst>
            </c:dLbl>
            <c:dLbl>
              <c:idx val="2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628-EC46-A2AC-65C0C4290616}"/>
                </c:ext>
              </c:extLst>
            </c:dLbl>
            <c:dLbl>
              <c:idx val="2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628-EC46-A2AC-65C0C4290616}"/>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628-EC46-A2AC-65C0C429061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8816-5841-A487-24651D9DA446}"/>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8816-5841-A487-24651D9DA446}"/>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8816-5841-A487-24651D9DA446}"/>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8816-5841-A487-24651D9DA446}"/>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8816-5841-A487-24651D9DA446}"/>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8816-5841-A487-24651D9DA446}"/>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8816-5841-A487-24651D9DA446}"/>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8816-5841-A487-24651D9DA446}"/>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8816-5841-A487-24651D9DA446}"/>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8816-5841-A487-24651D9DA446}"/>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8816-5841-A487-24651D9DA446}"/>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8816-5841-A487-24651D9DA446}"/>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8816-5841-A487-24651D9DA446}"/>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8816-5841-A487-24651D9DA446}"/>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8816-5841-A487-24651D9DA446}"/>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8816-5841-A487-24651D9DA446}"/>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8816-5841-A487-24651D9DA446}"/>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8816-5841-A487-24651D9DA446}"/>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8816-5841-A487-24651D9DA446}"/>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8816-5841-A487-24651D9DA446}"/>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8816-5841-A487-24651D9DA446}"/>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8816-5841-A487-24651D9DA446}"/>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8816-5841-A487-24651D9DA446}"/>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8816-5841-A487-24651D9DA446}"/>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8816-5841-A487-24651D9DA446}"/>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mn-lt"/>
                <a:ea typeface="+mn-ea"/>
                <a:cs typeface="+mn-cs"/>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08626129099521E-2"/>
          <c:y val="2.6179795969961707E-2"/>
          <c:w val="0.92807610677435914"/>
          <c:h val="0.8516443559698742"/>
        </c:manualLayout>
      </c:layout>
      <c:barChart>
        <c:barDir val="col"/>
        <c:grouping val="clustered"/>
        <c:varyColors val="0"/>
        <c:ser>
          <c:idx val="0"/>
          <c:order val="0"/>
          <c:tx>
            <c:strRef>
              <c:f>Sheet1!$W$18</c:f>
              <c:strCache>
                <c:ptCount val="1"/>
                <c:pt idx="0">
                  <c:v>Papers</c:v>
                </c:pt>
              </c:strCache>
            </c:strRef>
          </c:tx>
          <c:spPr>
            <a:solidFill>
              <a:schemeClr val="accent2"/>
            </a:solidFill>
            <a:ln>
              <a:noFill/>
            </a:ln>
            <a:effectLst/>
          </c:spPr>
          <c:invertIfNegative val="0"/>
          <c:cat>
            <c:strRef>
              <c:f>Sheet1!$X$17:$Y$17</c:f>
              <c:strCache>
                <c:ptCount val="2"/>
                <c:pt idx="0">
                  <c:v>AR5</c:v>
                </c:pt>
                <c:pt idx="1">
                  <c:v>AR6</c:v>
                </c:pt>
              </c:strCache>
            </c:strRef>
          </c:cat>
          <c:val>
            <c:numRef>
              <c:f>Sheet1!$X$18:$Y$18</c:f>
              <c:numCache>
                <c:formatCode>General</c:formatCode>
                <c:ptCount val="2"/>
                <c:pt idx="0">
                  <c:v>20</c:v>
                </c:pt>
                <c:pt idx="1">
                  <c:v>130</c:v>
                </c:pt>
              </c:numCache>
            </c:numRef>
          </c:val>
          <c:extLst>
            <c:ext xmlns:c16="http://schemas.microsoft.com/office/drawing/2014/chart" uri="{C3380CC4-5D6E-409C-BE32-E72D297353CC}">
              <c16:uniqueId val="{00000000-9B96-6344-ADC1-FE44355989FC}"/>
            </c:ext>
          </c:extLst>
        </c:ser>
        <c:ser>
          <c:idx val="1"/>
          <c:order val="1"/>
          <c:tx>
            <c:strRef>
              <c:f>Sheet1!$W$19</c:f>
              <c:strCache>
                <c:ptCount val="1"/>
                <c:pt idx="0">
                  <c:v>Citations</c:v>
                </c:pt>
              </c:strCache>
            </c:strRef>
          </c:tx>
          <c:spPr>
            <a:solidFill>
              <a:srgbClr val="00B19D"/>
            </a:solidFill>
            <a:ln>
              <a:noFill/>
            </a:ln>
            <a:effectLst/>
          </c:spPr>
          <c:invertIfNegative val="0"/>
          <c:cat>
            <c:strRef>
              <c:f>Sheet1!$X$17:$Y$17</c:f>
              <c:strCache>
                <c:ptCount val="2"/>
                <c:pt idx="0">
                  <c:v>AR5</c:v>
                </c:pt>
                <c:pt idx="1">
                  <c:v>AR6</c:v>
                </c:pt>
              </c:strCache>
            </c:strRef>
          </c:cat>
          <c:val>
            <c:numRef>
              <c:f>Sheet1!$X$19:$Y$19</c:f>
              <c:numCache>
                <c:formatCode>General</c:formatCode>
                <c:ptCount val="2"/>
                <c:pt idx="0">
                  <c:v>55</c:v>
                </c:pt>
                <c:pt idx="1">
                  <c:v>410</c:v>
                </c:pt>
              </c:numCache>
            </c:numRef>
          </c:val>
          <c:extLst>
            <c:ext xmlns:c16="http://schemas.microsoft.com/office/drawing/2014/chart" uri="{C3380CC4-5D6E-409C-BE32-E72D297353CC}">
              <c16:uniqueId val="{00000001-9B96-6344-ADC1-FE44355989FC}"/>
            </c:ext>
          </c:extLst>
        </c:ser>
        <c:ser>
          <c:idx val="2"/>
          <c:order val="2"/>
          <c:tx>
            <c:strRef>
              <c:f>Sheet1!$W$20</c:f>
              <c:strCache>
                <c:ptCount val="1"/>
                <c:pt idx="0">
                  <c:v>Authors/Reviewers</c:v>
                </c:pt>
              </c:strCache>
            </c:strRef>
          </c:tx>
          <c:spPr>
            <a:solidFill>
              <a:schemeClr val="accent3"/>
            </a:solidFill>
            <a:ln>
              <a:noFill/>
            </a:ln>
            <a:effectLst/>
          </c:spPr>
          <c:invertIfNegative val="0"/>
          <c:cat>
            <c:strRef>
              <c:f>Sheet1!$X$17:$Y$17</c:f>
              <c:strCache>
                <c:ptCount val="2"/>
                <c:pt idx="0">
                  <c:v>AR5</c:v>
                </c:pt>
                <c:pt idx="1">
                  <c:v>AR6</c:v>
                </c:pt>
              </c:strCache>
            </c:strRef>
          </c:cat>
          <c:val>
            <c:numRef>
              <c:f>Sheet1!$X$20:$Y$20</c:f>
              <c:numCache>
                <c:formatCode>General</c:formatCode>
                <c:ptCount val="2"/>
                <c:pt idx="0">
                  <c:v>32</c:v>
                </c:pt>
                <c:pt idx="1">
                  <c:v>31</c:v>
                </c:pt>
              </c:numCache>
            </c:numRef>
          </c:val>
          <c:extLst>
            <c:ext xmlns:c16="http://schemas.microsoft.com/office/drawing/2014/chart" uri="{C3380CC4-5D6E-409C-BE32-E72D297353CC}">
              <c16:uniqueId val="{00000002-9B96-6344-ADC1-FE44355989FC}"/>
            </c:ext>
          </c:extLst>
        </c:ser>
        <c:dLbls>
          <c:showLegendKey val="0"/>
          <c:showVal val="0"/>
          <c:showCatName val="0"/>
          <c:showSerName val="0"/>
          <c:showPercent val="0"/>
          <c:showBubbleSize val="0"/>
        </c:dLbls>
        <c:gapWidth val="182"/>
        <c:axId val="388377328"/>
        <c:axId val="388379056"/>
      </c:barChart>
      <c:catAx>
        <c:axId val="388377328"/>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crossAx val="388379056"/>
        <c:crosses val="autoZero"/>
        <c:auto val="1"/>
        <c:lblAlgn val="ctr"/>
        <c:lblOffset val="100"/>
        <c:noMultiLvlLbl val="0"/>
      </c:catAx>
      <c:valAx>
        <c:axId val="388379056"/>
        <c:scaling>
          <c:orientation val="minMax"/>
        </c:scaling>
        <c:delete val="0"/>
        <c:axPos val="l"/>
        <c:majorGridlines>
          <c:spPr>
            <a:ln w="9525" cap="flat" cmpd="sng" algn="ctr">
              <a:solidFill>
                <a:schemeClr val="bg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crossAx val="388377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b="1" i="0" baseline="0">
          <a:solidFill>
            <a:schemeClr val="bg1"/>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39" name="Rectangle 3"/>
          <p:cNvSpPr>
            <a:spLocks noGrp="1" noChangeArrowheads="1"/>
          </p:cNvSpPr>
          <p:nvPr>
            <p:ph type="dt" sz="quarter" idx="1"/>
          </p:nvPr>
        </p:nvSpPr>
        <p:spPr bwMode="auto">
          <a:xfrm>
            <a:off x="3851275"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eaLnBrk="1" hangingPunct="1">
              <a:defRPr sz="1100">
                <a:latin typeface="Arial" charset="0"/>
                <a:ea typeface="MS PGothic" charset="0"/>
                <a:cs typeface="MS PGothic" charset="0"/>
              </a:defRPr>
            </a:lvl1pPr>
          </a:lstStyle>
          <a:p>
            <a:pPr>
              <a:defRPr/>
            </a:pPr>
            <a:endParaRPr lang="it-IT"/>
          </a:p>
        </p:txBody>
      </p:sp>
      <p:sp>
        <p:nvSpPr>
          <p:cNvPr id="628740" name="Rectangle 4"/>
          <p:cNvSpPr>
            <a:spLocks noGrp="1" noChangeArrowheads="1"/>
          </p:cNvSpPr>
          <p:nvPr>
            <p:ph type="ftr" sz="quarter" idx="2"/>
          </p:nvPr>
        </p:nvSpPr>
        <p:spPr bwMode="auto">
          <a:xfrm>
            <a:off x="0"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41" name="Rectangle 5"/>
          <p:cNvSpPr>
            <a:spLocks noGrp="1" noChangeArrowheads="1"/>
          </p:cNvSpPr>
          <p:nvPr>
            <p:ph type="sldNum" sz="quarter" idx="3"/>
          </p:nvPr>
        </p:nvSpPr>
        <p:spPr bwMode="auto">
          <a:xfrm>
            <a:off x="3851275"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eaLnBrk="1" hangingPunct="1">
              <a:defRPr sz="1100">
                <a:latin typeface="Arial" charset="0"/>
                <a:ea typeface="MS PGothic" charset="-128"/>
              </a:defRPr>
            </a:lvl1pPr>
          </a:lstStyle>
          <a:p>
            <a:pPr>
              <a:defRPr/>
            </a:pPr>
            <a:fld id="{81911F50-FE0F-5946-AE7F-DB68643ECA25}" type="slidenum">
              <a:rPr lang="it-IT" altLang="x-none"/>
              <a:pPr>
                <a:defRPr/>
              </a:pPr>
              <a:t>‹#›</a:t>
            </a:fld>
            <a:endParaRPr lang="it-IT"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1" name="Rectangle 3"/>
          <p:cNvSpPr>
            <a:spLocks noGrp="1" noChangeArrowheads="1"/>
          </p:cNvSpPr>
          <p:nvPr>
            <p:ph type="dt" idx="1"/>
          </p:nvPr>
        </p:nvSpPr>
        <p:spPr bwMode="auto">
          <a:xfrm>
            <a:off x="386715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eaLnBrk="1" hangingPunct="1">
              <a:defRPr sz="1100">
                <a:latin typeface="Arial" charset="0"/>
                <a:ea typeface="MS PGothic" charset="-128"/>
              </a:defRPr>
            </a:lvl1pPr>
          </a:lstStyle>
          <a:p>
            <a:pPr>
              <a:defRPr/>
            </a:pPr>
            <a:fld id="{FB6B53B6-A490-BA4E-929A-F40726DD482A}" type="datetimeFigureOut">
              <a:rPr lang="en-US" altLang="x-none"/>
              <a:pPr>
                <a:defRPr/>
              </a:pPr>
              <a:t>11/6/23</a:t>
            </a:fld>
            <a:endParaRPr lang="en-US" altLang="x-none"/>
          </a:p>
        </p:txBody>
      </p:sp>
      <p:sp>
        <p:nvSpPr>
          <p:cNvPr id="16388" name="Rectangle 4"/>
          <p:cNvSpPr>
            <a:spLocks noGrp="1" noRot="1" noChangeAspect="1" noChangeArrowheads="1" noTextEdit="1"/>
          </p:cNvSpPr>
          <p:nvPr>
            <p:ph type="sldImg" idx="2"/>
          </p:nvPr>
        </p:nvSpPr>
        <p:spPr bwMode="auto">
          <a:xfrm>
            <a:off x="1444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8373" name="Rectangle 5"/>
          <p:cNvSpPr>
            <a:spLocks noGrp="1" noChangeArrowheads="1"/>
          </p:cNvSpPr>
          <p:nvPr>
            <p:ph type="body" sz="quarter" idx="3"/>
          </p:nvPr>
        </p:nvSpPr>
        <p:spPr bwMode="auto">
          <a:xfrm>
            <a:off x="876300" y="4730750"/>
            <a:ext cx="5033963" cy="4433888"/>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8374" name="Rectangle 6"/>
          <p:cNvSpPr>
            <a:spLocks noGrp="1" noChangeArrowheads="1"/>
          </p:cNvSpPr>
          <p:nvPr>
            <p:ph type="ftr" sz="quarter" idx="4"/>
          </p:nvPr>
        </p:nvSpPr>
        <p:spPr bwMode="auto">
          <a:xfrm>
            <a:off x="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5" name="Rectangle 7"/>
          <p:cNvSpPr>
            <a:spLocks noGrp="1" noChangeArrowheads="1"/>
          </p:cNvSpPr>
          <p:nvPr>
            <p:ph type="sldNum" sz="quarter" idx="5"/>
          </p:nvPr>
        </p:nvSpPr>
        <p:spPr bwMode="auto">
          <a:xfrm>
            <a:off x="386715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eaLnBrk="1" hangingPunct="1">
              <a:defRPr sz="1100">
                <a:latin typeface="Arial" charset="0"/>
                <a:ea typeface="MS PGothic" charset="-128"/>
              </a:defRPr>
            </a:lvl1pPr>
          </a:lstStyle>
          <a:p>
            <a:pPr>
              <a:defRPr/>
            </a:pPr>
            <a:fld id="{B1C1B1E2-4475-074F-89EB-5387F18A9490}"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B1C1B1E2-4475-074F-89EB-5387F18A9490}" type="slidenum">
              <a:rPr kumimoji="0" lang="en-US" altLang="x-none" sz="1100" b="0" i="0" u="none" strike="noStrike" kern="1200" cap="none" spc="0" normalizeH="0" baseline="0" noProof="0" smtClean="0">
                <a:ln>
                  <a:noFill/>
                </a:ln>
                <a:solidFill>
                  <a:srgbClr val="000000"/>
                </a:solidFill>
                <a:effectLst/>
                <a:uLnTx/>
                <a:uFillTx/>
                <a:latin typeface="Arial" charset="0"/>
                <a:ea typeface="MS PGothic"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4</a:t>
            </a:fld>
            <a:endParaRPr kumimoji="0" lang="en-US" altLang="x-none" sz="1100" b="0" i="0" u="none" strike="noStrike" kern="1200" cap="none" spc="0" normalizeH="0" baseline="0" noProof="0">
              <a:ln>
                <a:noFill/>
              </a:ln>
              <a:solidFill>
                <a:srgbClr val="000000"/>
              </a:solidFill>
              <a:effectLst/>
              <a:uLnTx/>
              <a:uFillTx/>
              <a:latin typeface="Arial" charset="0"/>
              <a:ea typeface="MS PGothic" charset="-128"/>
              <a:cs typeface="+mn-cs"/>
            </a:endParaRPr>
          </a:p>
        </p:txBody>
      </p:sp>
    </p:spTree>
    <p:extLst>
      <p:ext uri="{BB962C8B-B14F-4D97-AF65-F5344CB8AC3E}">
        <p14:creationId xmlns:p14="http://schemas.microsoft.com/office/powerpoint/2010/main" val="2051953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0" u="none" strike="noStrike" dirty="0">
              <a:solidFill>
                <a:srgbClr val="212121"/>
              </a:solidFill>
              <a:effectLst/>
              <a:latin typeface="Arial" panose="020B0604020202020204" pitchFamily="34" charset="0"/>
            </a:endParaRPr>
          </a:p>
          <a:p>
            <a:pPr marL="742950" lvl="1" indent="-285750" algn="just">
              <a:buFont typeface="Arial" panose="020B0604020202020204" pitchFamily="34" charset="0"/>
              <a:buChar char="•"/>
            </a:pPr>
            <a:r>
              <a:rPr lang="en-GB" sz="1200" b="1" i="0" u="none" strike="noStrike" dirty="0">
                <a:solidFill>
                  <a:srgbClr val="212121"/>
                </a:solidFill>
                <a:effectLst/>
                <a:latin typeface="Arial" panose="020B0604020202020204" pitchFamily="34" charset="0"/>
              </a:rPr>
              <a:t>Adaptation and resilience-building</a:t>
            </a:r>
            <a:r>
              <a:rPr lang="en-GB" sz="1200" b="0" i="0" u="none" strike="noStrike" dirty="0">
                <a:solidFill>
                  <a:srgbClr val="212121"/>
                </a:solidFill>
                <a:effectLst/>
                <a:latin typeface="Arial" panose="020B0604020202020204" pitchFamily="34" charset="0"/>
              </a:rPr>
              <a:t>, capacity building, loss and damage, addressing new user communities, in particular focussing on health and biodiversity, building on the work performed under EOP’s </a:t>
            </a:r>
            <a:r>
              <a:rPr lang="en-GB" sz="1200" b="0" i="0" u="none" strike="noStrike" dirty="0" err="1">
                <a:solidFill>
                  <a:srgbClr val="212121"/>
                </a:solidFill>
                <a:effectLst/>
                <a:latin typeface="Arial" panose="020B0604020202020204" pitchFamily="34" charset="0"/>
              </a:rPr>
              <a:t>FutureEO</a:t>
            </a:r>
            <a:r>
              <a:rPr lang="en-GB" sz="1200" b="0" i="0" u="none" strike="noStrike" dirty="0">
                <a:solidFill>
                  <a:srgbClr val="212121"/>
                </a:solidFill>
                <a:effectLst/>
                <a:latin typeface="Arial" panose="020B0604020202020204" pitchFamily="34" charset="0"/>
              </a:rPr>
              <a:t> programme, expanding R&amp;D activities into the climate area. For biodiversity, this will be based on the on-going discussion about the definition of Essential Biodiversity Variables (EBVs) and the recognition that spatial remote sensing is a key tool for providing data at the spatial and temporal scales necessary for EBVs to be useful for decision-making. It will respond to a request for support for R&amp;D and pre-operational development from C3S.  </a:t>
            </a:r>
            <a:endParaRPr lang="en-GB" sz="1200" b="0" i="0" u="none" strike="noStrike" dirty="0">
              <a:solidFill>
                <a:srgbClr val="212121"/>
              </a:solidFill>
              <a:effectLst/>
              <a:latin typeface="Georgia" panose="02040502050405020303" pitchFamily="18" charset="0"/>
            </a:endParaRPr>
          </a:p>
          <a:p>
            <a:pPr algn="just"/>
            <a:r>
              <a:rPr lang="en-GB" sz="1100" b="0" i="0" u="none" strike="noStrike" dirty="0">
                <a:solidFill>
                  <a:srgbClr val="212121"/>
                </a:solidFill>
                <a:effectLst/>
                <a:latin typeface="Arial" panose="020B0604020202020204" pitchFamily="34" charset="0"/>
              </a:rPr>
              <a:t>Health</a:t>
            </a:r>
            <a:endParaRPr lang="en-GB" sz="1100" b="0" i="0" u="none" strike="noStrike" dirty="0">
              <a:solidFill>
                <a:srgbClr val="212121"/>
              </a:solidFill>
              <a:effectLst/>
              <a:latin typeface="Calibri" panose="020F0502020204030204" pitchFamily="34" charset="0"/>
            </a:endParaRPr>
          </a:p>
          <a:p>
            <a:pPr algn="just"/>
            <a:r>
              <a:rPr lang="en-GB" sz="1100" b="0" i="0" u="none" strike="noStrike" dirty="0">
                <a:solidFill>
                  <a:srgbClr val="212121"/>
                </a:solidFill>
                <a:effectLst/>
                <a:latin typeface="Arial" panose="020B0604020202020204" pitchFamily="34" charset="0"/>
              </a:rPr>
              <a:t>up to 3 contracts</a:t>
            </a:r>
            <a:endParaRPr lang="en-GB" sz="1100" b="0" i="0" u="none" strike="noStrike" dirty="0">
              <a:solidFill>
                <a:srgbClr val="212121"/>
              </a:solidFill>
              <a:effectLst/>
              <a:latin typeface="Calibri" panose="020F0502020204030204" pitchFamily="34" charset="0"/>
            </a:endParaRPr>
          </a:p>
          <a:p>
            <a:pPr algn="just"/>
            <a:r>
              <a:rPr lang="en-GB" sz="1100" b="0" i="0" u="none" strike="noStrike" dirty="0">
                <a:solidFill>
                  <a:srgbClr val="212121"/>
                </a:solidFill>
                <a:effectLst/>
                <a:latin typeface="Arial" panose="020B0604020202020204" pitchFamily="34" charset="0"/>
              </a:rPr>
              <a:t>0.2-1.0 </a:t>
            </a:r>
            <a:endParaRPr lang="en-GB" sz="1100" b="0" i="0" u="none" strike="noStrike" dirty="0">
              <a:solidFill>
                <a:srgbClr val="212121"/>
              </a:solidFill>
              <a:effectLst/>
              <a:latin typeface="Calibri" panose="020F0502020204030204" pitchFamily="34" charset="0"/>
            </a:endParaRPr>
          </a:p>
          <a:p>
            <a:pPr algn="just"/>
            <a:r>
              <a:rPr lang="en-GB" sz="1100" b="0" i="0" u="none" strike="noStrike" dirty="0">
                <a:solidFill>
                  <a:srgbClr val="212121"/>
                </a:solidFill>
                <a:effectLst/>
                <a:latin typeface="Arial" panose="020B0604020202020204" pitchFamily="34" charset="0"/>
              </a:rPr>
              <a:t>Biodiversity</a:t>
            </a:r>
            <a:endParaRPr lang="en-GB" sz="1100" b="0" i="0" u="none" strike="noStrike" dirty="0">
              <a:solidFill>
                <a:srgbClr val="212121"/>
              </a:solidFill>
              <a:effectLst/>
              <a:latin typeface="Calibri" panose="020F0502020204030204" pitchFamily="34" charset="0"/>
            </a:endParaRPr>
          </a:p>
          <a:p>
            <a:pPr algn="just"/>
            <a:r>
              <a:rPr lang="en-GB" sz="1100" b="0" i="0" u="none" strike="noStrike" dirty="0">
                <a:solidFill>
                  <a:srgbClr val="212121"/>
                </a:solidFill>
                <a:effectLst/>
                <a:latin typeface="Arial" panose="020B0604020202020204" pitchFamily="34" charset="0"/>
              </a:rPr>
              <a:t>up to 3 contracts</a:t>
            </a:r>
            <a:endParaRPr lang="en-GB" sz="1100" b="0" i="0" u="none" strike="noStrike" dirty="0">
              <a:solidFill>
                <a:srgbClr val="212121"/>
              </a:solidFill>
              <a:effectLst/>
              <a:latin typeface="Calibri" panose="020F0502020204030204" pitchFamily="34" charset="0"/>
            </a:endParaRPr>
          </a:p>
          <a:p>
            <a:pPr algn="just"/>
            <a:r>
              <a:rPr lang="en-GB" sz="1100" b="0" i="0" u="none" strike="noStrike" dirty="0">
                <a:solidFill>
                  <a:srgbClr val="212121"/>
                </a:solidFill>
                <a:effectLst/>
                <a:latin typeface="Arial" panose="020B0604020202020204" pitchFamily="34" charset="0"/>
              </a:rPr>
              <a:t>0.2-1.0 </a:t>
            </a:r>
            <a:endParaRPr lang="en-GB" sz="1100" b="0" i="0" u="none" strike="noStrike" dirty="0">
              <a:solidFill>
                <a:srgbClr val="212121"/>
              </a:solidFill>
              <a:effectLst/>
              <a:latin typeface="Calibri" panose="020F0502020204030204" pitchFamily="34" charset="0"/>
            </a:endParaRPr>
          </a:p>
          <a:p>
            <a:pPr algn="just"/>
            <a:r>
              <a:rPr lang="en-GB" sz="1100" b="0" i="0" u="none" strike="noStrike" dirty="0">
                <a:solidFill>
                  <a:srgbClr val="212121"/>
                </a:solidFill>
                <a:effectLst/>
                <a:latin typeface="Arial" panose="020B0604020202020204" pitchFamily="34" charset="0"/>
              </a:rPr>
              <a:t> </a:t>
            </a:r>
            <a:endParaRPr lang="en-GB" sz="1100" b="0" i="0" u="none" strike="noStrike" dirty="0">
              <a:solidFill>
                <a:srgbClr val="212121"/>
              </a:solidFill>
              <a:effectLst/>
              <a:latin typeface="Calibri" panose="020F0502020204030204" pitchFamily="34" charset="0"/>
            </a:endParaRPr>
          </a:p>
          <a:p>
            <a:pPr algn="just"/>
            <a:r>
              <a:rPr lang="en-GB" sz="1100" b="0" i="0" u="none" strike="noStrike" dirty="0">
                <a:solidFill>
                  <a:srgbClr val="212121"/>
                </a:solidFill>
                <a:effectLst/>
                <a:latin typeface="Arial" panose="020B0604020202020204" pitchFamily="34" charset="0"/>
              </a:rPr>
              <a:t> </a:t>
            </a:r>
            <a:endParaRPr lang="en-GB" sz="1100" b="0" i="0" u="none" strike="noStrike" dirty="0">
              <a:solidFill>
                <a:srgbClr val="212121"/>
              </a:solidFill>
              <a:effectLst/>
              <a:latin typeface="Calibri" panose="020F0502020204030204" pitchFamily="34" charset="0"/>
            </a:endParaRPr>
          </a:p>
          <a:p>
            <a:pPr algn="just"/>
            <a:r>
              <a:rPr lang="en-GB" sz="1100" b="0" i="0" u="none" strike="noStrike" dirty="0">
                <a:solidFill>
                  <a:srgbClr val="212121"/>
                </a:solidFill>
                <a:effectLst/>
                <a:latin typeface="Arial" panose="020B0604020202020204" pitchFamily="34" charset="0"/>
              </a:rPr>
              <a:t>ITT for pilot projects planned for mid 2024</a:t>
            </a:r>
            <a:endParaRPr lang="en-GB" sz="1100" b="0" i="0" u="none" strike="noStrike" dirty="0">
              <a:solidFill>
                <a:srgbClr val="212121"/>
              </a:solidFill>
              <a:effectLst/>
              <a:latin typeface="Calibri" panose="020F0502020204030204" pitchFamily="34" charset="0"/>
            </a:endParaRPr>
          </a:p>
          <a:p>
            <a:pPr algn="just"/>
            <a:r>
              <a:rPr lang="en-GB" sz="1100" b="0" i="0" u="none" strike="noStrike" dirty="0">
                <a:solidFill>
                  <a:srgbClr val="212121"/>
                </a:solidFill>
                <a:effectLst/>
                <a:latin typeface="Arial" panose="020B0604020202020204" pitchFamily="34" charset="0"/>
              </a:rPr>
              <a:t> </a:t>
            </a:r>
            <a:endParaRPr lang="en-GB" sz="1100" b="0" i="0" u="none" strike="noStrike" dirty="0">
              <a:solidFill>
                <a:srgbClr val="212121"/>
              </a:solidFill>
              <a:effectLst/>
              <a:latin typeface="Calibri" panose="020F0502020204030204" pitchFamily="34" charset="0"/>
            </a:endParaRPr>
          </a:p>
          <a:p>
            <a:pPr algn="just"/>
            <a:r>
              <a:rPr lang="en-GB" sz="1100" b="0" i="0" u="none" strike="noStrike" dirty="0">
                <a:solidFill>
                  <a:srgbClr val="212121"/>
                </a:solidFill>
                <a:effectLst/>
                <a:latin typeface="Arial" panose="020B0604020202020204" pitchFamily="34" charset="0"/>
              </a:rPr>
              <a:t> </a:t>
            </a:r>
            <a:endParaRPr lang="en-GB" sz="1100" b="0" i="0" u="none" strike="noStrike" dirty="0">
              <a:solidFill>
                <a:srgbClr val="212121"/>
              </a:solidFill>
              <a:effectLst/>
              <a:latin typeface="Calibri" panose="020F0502020204030204" pitchFamily="34" charset="0"/>
            </a:endParaRPr>
          </a:p>
          <a:p>
            <a:pPr algn="l"/>
            <a:r>
              <a:rPr lang="en-GB" sz="1100" b="0" i="0" u="none" strike="noStrike" dirty="0">
                <a:solidFill>
                  <a:srgbClr val="212121"/>
                </a:solidFill>
                <a:effectLst/>
                <a:latin typeface="Calibri" panose="020F0502020204030204" pitchFamily="34" charset="0"/>
              </a:rPr>
              <a:t> </a:t>
            </a:r>
          </a:p>
          <a:p>
            <a:pPr algn="l"/>
            <a:r>
              <a:rPr lang="en-GB" sz="1100" b="0" i="0" u="none" strike="noStrike" dirty="0">
                <a:solidFill>
                  <a:srgbClr val="212121"/>
                </a:solidFill>
                <a:effectLst/>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20</a:t>
            </a:fld>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6872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CCI is a significant contributor to the results as put forward by IPCC</a:t>
            </a:r>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5</a:t>
            </a:fld>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33134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1" u="none" strike="noStrike" baseline="0" dirty="0">
                <a:solidFill>
                  <a:srgbClr val="000000"/>
                </a:solidFill>
                <a:latin typeface="Times New Roman" panose="02020603050405020304" pitchFamily="18" charset="0"/>
              </a:rPr>
              <a:t>Sources</a:t>
            </a:r>
            <a:r>
              <a:rPr lang="en-GB" sz="1800" b="0" i="0" u="none" strike="noStrike" baseline="0" dirty="0">
                <a:solidFill>
                  <a:srgbClr val="000000"/>
                </a:solidFill>
                <a:latin typeface="Times New Roman" panose="02020603050405020304" pitchFamily="18" charset="0"/>
              </a:rPr>
              <a:t>: Upper panel: Historical data from the IPCC for 1950–1989 and from the 2022 NDC synthesis report for 1990–2020; 2030 projections from NDCs; and the reduction scenarios from the AR6 Synthesis Report (IPCC. 2023. </a:t>
            </a:r>
            <a:r>
              <a:rPr lang="en-GB" sz="1800" b="0" i="1" u="none" strike="noStrike" baseline="0" dirty="0">
                <a:solidFill>
                  <a:srgbClr val="000000"/>
                </a:solidFill>
                <a:latin typeface="Times New Roman" panose="02020603050405020304" pitchFamily="18" charset="0"/>
              </a:rPr>
              <a:t>Climate Change 2023: Synthesis Report. Contribution of Working Groups I, II and III to the Sixth Assessment Report of the Intergovernmental Panel on Climate Change</a:t>
            </a:r>
            <a:r>
              <a:rPr lang="en-GB" sz="1800" b="0" i="0" u="none" strike="noStrike" baseline="0" dirty="0">
                <a:solidFill>
                  <a:srgbClr val="000000"/>
                </a:solidFill>
                <a:latin typeface="Times New Roman" panose="02020603050405020304" pitchFamily="18" charset="0"/>
              </a:rPr>
              <a:t>. Core Writing Team, H Lee, and J Romero (eds.). Geneva: IPCC. Available at </a:t>
            </a:r>
            <a:r>
              <a:rPr lang="en-GB" sz="1800" b="0" i="0" u="none" strike="noStrike" baseline="0" dirty="0">
                <a:solidFill>
                  <a:srgbClr val="0000FF"/>
                </a:solidFill>
                <a:latin typeface="Times New Roman" panose="02020603050405020304" pitchFamily="18" charset="0"/>
              </a:rPr>
              <a:t>https://www.ipcc.ch/report/ar6/syr/</a:t>
            </a:r>
            <a:r>
              <a:rPr lang="en-GB" sz="1800" b="0" i="0" u="none" strike="noStrike" baseline="0" dirty="0">
                <a:solidFill>
                  <a:srgbClr val="000000"/>
                </a:solidFill>
                <a:latin typeface="Times New Roman" panose="02020603050405020304" pitchFamily="18" charset="0"/>
              </a:rPr>
              <a:t>). Lower panel: table SPM.5 in the AR6 Synthesis Report. </a:t>
            </a:r>
          </a:p>
          <a:p>
            <a:r>
              <a:rPr lang="en-GB" sz="1800" b="0" i="1" u="none" strike="noStrike" baseline="0" dirty="0" err="1">
                <a:solidFill>
                  <a:srgbClr val="000000"/>
                </a:solidFill>
                <a:latin typeface="Times New Roman" panose="02020603050405020304" pitchFamily="18" charset="0"/>
              </a:rPr>
              <a:t>Abbreviati</a:t>
            </a:r>
            <a:endParaRPr lang="en-GB" sz="1800" b="0" i="1" u="none" strike="noStrike" baseline="0" dirty="0">
              <a:solidFill>
                <a:srgbClr val="000000"/>
              </a:solidFill>
              <a:latin typeface="Times New Roman" panose="02020603050405020304" pitchFamily="18" charset="0"/>
            </a:endParaRPr>
          </a:p>
          <a:p>
            <a:endParaRPr lang="en-GB" sz="1800" b="0" i="1" u="none" strike="noStrike" baseline="0" dirty="0">
              <a:solidFill>
                <a:srgbClr val="000000"/>
              </a:solidFill>
              <a:latin typeface="Times New Roman" panose="02020603050405020304" pitchFamily="18" charset="0"/>
            </a:endParaRPr>
          </a:p>
          <a:p>
            <a:endParaRPr lang="en-GB" sz="1800" b="0" i="1" u="none" strike="noStrike" baseline="0" dirty="0">
              <a:solidFill>
                <a:srgbClr val="000000"/>
              </a:solidFill>
              <a:latin typeface="Times New Roman" panose="02020603050405020304" pitchFamily="18" charset="0"/>
            </a:endParaRPr>
          </a:p>
          <a:p>
            <a:pPr algn="l"/>
            <a:endParaRPr lang="en-GB" sz="1800" b="0" i="0" u="none" strike="noStrike" baseline="0" dirty="0">
              <a:solidFill>
                <a:srgbClr val="000000"/>
              </a:solidFill>
              <a:latin typeface="Times New Roman" panose="02020603050405020304" pitchFamily="18" charset="0"/>
            </a:endParaRPr>
          </a:p>
          <a:p>
            <a:r>
              <a:rPr lang="en-GB" sz="1800" b="0" i="0" u="none" strike="noStrike" baseline="0" dirty="0">
                <a:solidFill>
                  <a:srgbClr val="000000"/>
                </a:solidFill>
                <a:latin typeface="Times New Roman" panose="02020603050405020304" pitchFamily="18" charset="0"/>
              </a:rPr>
              <a:t>New and updated NDCs submitted before COP 26 indicate an increase in mitigation ambition compared with previous INDCs; however, this increase only partly offsets emissions growth and is not yet in line with global modelled mitigation pathways that limit warming to 1.5 or 2 °C. These NDCs close the emissions gaps only partially, by 15–33 per cent. A total of 169 Parties updated 142 NDCs, and 74 per cent of these Parties strengthened commitments to reduce or limit emissions for 2025 and/or 2030. Parties were requested to revisit and strengthen the 2030 targets in the NDCs as necessary to align with the Paris Agreement temperature goal, taking into account different national circumstances.27 </a:t>
            </a:r>
          </a:p>
          <a:p>
            <a:r>
              <a:rPr lang="en-GB" sz="1800" b="0" i="0" u="none" strike="noStrike" baseline="0" dirty="0">
                <a:solidFill>
                  <a:srgbClr val="000000"/>
                </a:solidFill>
                <a:latin typeface="Times New Roman" panose="02020603050405020304" pitchFamily="18" charset="0"/>
              </a:rPr>
              <a:t>100. The 2022 NDC synthesis report provides updated information based on the latest available NDCs, up to 23 September 2022.28 The report indicates the median emissions gap to 1.5 °C (&gt;50 per cent probability) in 2030 is 23.9 Gt CO2 </a:t>
            </a:r>
            <a:r>
              <a:rPr lang="en-GB" sz="1800" b="0" i="0" u="none" strike="noStrike" baseline="0" dirty="0" err="1">
                <a:solidFill>
                  <a:srgbClr val="000000"/>
                </a:solidFill>
                <a:latin typeface="Times New Roman" panose="02020603050405020304" pitchFamily="18" charset="0"/>
              </a:rPr>
              <a:t>eq</a:t>
            </a:r>
            <a:r>
              <a:rPr lang="en-GB" sz="1800" b="0" i="0" u="none" strike="noStrike" baseline="0" dirty="0">
                <a:solidFill>
                  <a:srgbClr val="000000"/>
                </a:solidFill>
                <a:latin typeface="Times New Roman" panose="02020603050405020304" pitchFamily="18" charset="0"/>
              </a:rPr>
              <a:t> without conditional elements and 20.3 Gt CO2 </a:t>
            </a:r>
            <a:r>
              <a:rPr lang="en-GB" sz="1800" b="0" i="0" u="none" strike="noStrike" baseline="0" dirty="0" err="1">
                <a:solidFill>
                  <a:srgbClr val="000000"/>
                </a:solidFill>
                <a:latin typeface="Times New Roman" panose="02020603050405020304" pitchFamily="18" charset="0"/>
              </a:rPr>
              <a:t>eq</a:t>
            </a:r>
            <a:r>
              <a:rPr lang="en-GB" sz="1800" b="0" i="0" u="none" strike="noStrike" baseline="0" dirty="0">
                <a:solidFill>
                  <a:srgbClr val="000000"/>
                </a:solidFill>
                <a:latin typeface="Times New Roman" panose="02020603050405020304" pitchFamily="18" charset="0"/>
              </a:rPr>
              <a:t> with the implementation of conditional elements underpinned by support.29 For a median emissions gap of 2 °C (&gt;67 per cent probability), the respective emissions gaps in 2030 are 16.0 and 12.5 Gt CO2 </a:t>
            </a:r>
            <a:r>
              <a:rPr lang="en-GB" sz="1800" b="0" i="0" u="none" strike="noStrike" baseline="0" dirty="0" err="1">
                <a:solidFill>
                  <a:srgbClr val="000000"/>
                </a:solidFill>
                <a:latin typeface="Times New Roman" panose="02020603050405020304" pitchFamily="18" charset="0"/>
              </a:rPr>
              <a:t>eq</a:t>
            </a:r>
            <a:r>
              <a:rPr lang="en-GB" sz="1800" b="0" i="0" u="none" strike="noStrike" baseline="0" dirty="0">
                <a:solidFill>
                  <a:srgbClr val="000000"/>
                </a:solidFill>
                <a:latin typeface="Times New Roman" panose="02020603050405020304" pitchFamily="18" charset="0"/>
              </a:rPr>
              <a:t>, without and with conditional elements and support respectively. Analysis of these emissions gaps assumes mitigation actions in NDCs will be fully implemented and supported, and if either is not the case, the gaps would be even larger. </a:t>
            </a:r>
          </a:p>
          <a:p>
            <a:r>
              <a:rPr lang="en-GB" sz="1800" b="0" i="0" u="none" strike="noStrike" baseline="0" dirty="0">
                <a:solidFill>
                  <a:srgbClr val="000000"/>
                </a:solidFill>
                <a:latin typeface="Times New Roman" panose="02020603050405020304" pitchFamily="18" charset="0"/>
              </a:rPr>
              <a:t> </a:t>
            </a:r>
            <a:r>
              <a:rPr lang="en-GB" sz="1800" b="0" i="1" u="none" strike="noStrike" baseline="0" dirty="0">
                <a:solidFill>
                  <a:srgbClr val="000000"/>
                </a:solidFill>
                <a:latin typeface="Times New Roman" panose="02020603050405020304" pitchFamily="18" charset="0"/>
              </a:rPr>
              <a:t>on</a:t>
            </a:r>
            <a:r>
              <a:rPr lang="en-GB" sz="1800" b="0" i="0" u="none" strike="noStrike" baseline="0" dirty="0">
                <a:solidFill>
                  <a:srgbClr val="000000"/>
                </a:solidFill>
                <a:latin typeface="Times New Roman" panose="02020603050405020304" pitchFamily="18" charset="0"/>
              </a:rPr>
              <a:t>: LULUCF = land use, land-use change and forestry. </a:t>
            </a:r>
            <a:endParaRPr lang="en-GB" dirty="0"/>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7</a:t>
            </a:fld>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49320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SP removed obs4MIPs from #1, as it comes up in Theme III later.</a:t>
            </a:r>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13</a:t>
            </a:fld>
            <a:endParaRPr kumimoji="0" lang="en-US" sz="11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87558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0"/>
              </a:spcBef>
              <a:spcAft>
                <a:spcPts val="600"/>
              </a:spcAft>
            </a:pPr>
            <a:r>
              <a:rPr lang="en-GB" sz="1800" dirty="0">
                <a:solidFill>
                  <a:schemeClr val="bg1"/>
                </a:solidFill>
              </a:rPr>
              <a:t>The two most important anthropogenic GHGs (CO</a:t>
            </a:r>
            <a:r>
              <a:rPr lang="en-GB" sz="1800" baseline="-25000" dirty="0">
                <a:solidFill>
                  <a:schemeClr val="bg1"/>
                </a:solidFill>
              </a:rPr>
              <a:t>2</a:t>
            </a:r>
            <a:r>
              <a:rPr lang="en-GB" sz="1800" dirty="0">
                <a:solidFill>
                  <a:schemeClr val="bg1"/>
                </a:solidFill>
              </a:rPr>
              <a:t>, CH</a:t>
            </a:r>
            <a:r>
              <a:rPr lang="en-GB" sz="1800" baseline="-25000" dirty="0">
                <a:solidFill>
                  <a:schemeClr val="bg1"/>
                </a:solidFill>
              </a:rPr>
              <a:t>4</a:t>
            </a:r>
            <a:r>
              <a:rPr lang="en-GB" sz="1800" dirty="0">
                <a:solidFill>
                  <a:schemeClr val="bg1"/>
                </a:solidFill>
              </a:rPr>
              <a:t>) are associated with sizeable natural land sources and sinks. The net land CO</a:t>
            </a:r>
            <a:r>
              <a:rPr lang="en-GB" sz="1800" baseline="-25000" dirty="0">
                <a:solidFill>
                  <a:schemeClr val="bg1"/>
                </a:solidFill>
              </a:rPr>
              <a:t>2</a:t>
            </a:r>
            <a:r>
              <a:rPr lang="en-GB" sz="1800" dirty="0">
                <a:solidFill>
                  <a:schemeClr val="bg1"/>
                </a:solidFill>
              </a:rPr>
              <a:t> flux is a key sink component of the global carbon budget and is made of regionally different carbon sources and sinks that are sensitive to climate variability and human activities related to land use and land use change. Regional attribution of the loss and regrowth fluxes to land use change, degradation, and natural fires is crucial to evaluate the stability of the net land CO2 flux.</a:t>
            </a:r>
          </a:p>
          <a:p>
            <a:pPr algn="just">
              <a:spcBef>
                <a:spcPts val="0"/>
              </a:spcBef>
              <a:spcAft>
                <a:spcPts val="600"/>
              </a:spcAft>
            </a:pPr>
            <a:r>
              <a:rPr lang="en-GB" sz="1800" dirty="0">
                <a:solidFill>
                  <a:schemeClr val="bg1"/>
                </a:solidFill>
              </a:rPr>
              <a:t>Quantifying and attributing natural sources and sinks of GHGs on the land (1) to support atmospheric inversions seeking to quantify the anthropogenic component of emissions (2) to monitor the impacts of climate change on the behaviour of natural sources and sinks</a:t>
            </a:r>
          </a:p>
          <a:p>
            <a:pPr marL="342900" indent="-342900" algn="just">
              <a:spcBef>
                <a:spcPts val="0"/>
              </a:spcBef>
              <a:spcAft>
                <a:spcPts val="0"/>
              </a:spcAft>
              <a:buFont typeface="+mj-lt"/>
              <a:buAutoNum type="arabicPeriod"/>
            </a:pPr>
            <a:r>
              <a:rPr lang="en-GB" sz="1800" dirty="0">
                <a:solidFill>
                  <a:schemeClr val="bg1"/>
                </a:solidFill>
              </a:rPr>
              <a:t>Top-down monitoring of atmospheric GHG concentrations and their inversion to estimate anthropogenic emission fluxes;</a:t>
            </a:r>
          </a:p>
          <a:p>
            <a:pPr marL="342900" indent="-342900" algn="just">
              <a:spcBef>
                <a:spcPts val="0"/>
              </a:spcBef>
              <a:spcAft>
                <a:spcPts val="0"/>
              </a:spcAft>
              <a:buFont typeface="+mj-lt"/>
              <a:buAutoNum type="arabicPeriod"/>
            </a:pPr>
            <a:r>
              <a:rPr lang="en-GB" sz="1800" dirty="0">
                <a:solidFill>
                  <a:schemeClr val="bg1"/>
                </a:solidFill>
              </a:rPr>
              <a:t>Bottom-up estimation of anthropogenic GHG sources and sinks arising from managed change in land use</a:t>
            </a:r>
          </a:p>
          <a:p>
            <a:pPr marL="342900" indent="-342900" algn="just">
              <a:spcBef>
                <a:spcPts val="0"/>
              </a:spcBef>
              <a:spcAft>
                <a:spcPts val="0"/>
              </a:spcAft>
              <a:buFont typeface="+mj-lt"/>
              <a:buAutoNum type="arabicPeriod"/>
            </a:pPr>
            <a:r>
              <a:rPr lang="en-GB" sz="1800" dirty="0">
                <a:solidFill>
                  <a:schemeClr val="bg1"/>
                </a:solidFill>
              </a:rPr>
              <a:t>Providing information to support national scale emission inventory verification activities</a:t>
            </a:r>
          </a:p>
          <a:p>
            <a:pPr marL="342900" indent="-342900" algn="just">
              <a:spcBef>
                <a:spcPts val="0"/>
              </a:spcBef>
              <a:spcAft>
                <a:spcPts val="0"/>
              </a:spcAft>
              <a:buFont typeface="+mj-lt"/>
              <a:buAutoNum type="arabicPeriod"/>
            </a:pPr>
            <a:r>
              <a:rPr lang="en-GB" sz="1800" dirty="0">
                <a:solidFill>
                  <a:schemeClr val="bg1"/>
                </a:solidFill>
              </a:rPr>
              <a:t>Tracking progress at global level of the cumulative effect of national mitigation efforts</a:t>
            </a:r>
            <a:endParaRPr lang="en-GB" dirty="0"/>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14</a:t>
            </a:fld>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82635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spcAft>
                <a:spcPts val="600"/>
              </a:spcAft>
            </a:pPr>
            <a:r>
              <a:rPr lang="en-GB" b="1" dirty="0">
                <a:solidFill>
                  <a:srgbClr val="00B5A7"/>
                </a:solidFill>
              </a:rPr>
              <a:t>Location: Tapajos (Para state) </a:t>
            </a:r>
            <a:endParaRPr lang="en-GB" sz="1200" i="1" dirty="0">
              <a:solidFill>
                <a:schemeClr val="bg1"/>
              </a:solidFill>
            </a:endParaRPr>
          </a:p>
          <a:p>
            <a:pPr marL="285750" indent="-285750" algn="just">
              <a:spcBef>
                <a:spcPts val="600"/>
              </a:spcBef>
              <a:spcAft>
                <a:spcPts val="600"/>
              </a:spcAft>
              <a:buFont typeface="Wingdings" panose="05000000000000000000" pitchFamily="2" charset="2"/>
              <a:buChar char="§"/>
            </a:pPr>
            <a:r>
              <a:rPr lang="en-GB" sz="1800" b="1" dirty="0">
                <a:solidFill>
                  <a:schemeClr val="bg1"/>
                </a:solidFill>
              </a:rPr>
              <a:t>Land cover: </a:t>
            </a:r>
            <a:r>
              <a:rPr lang="en-GB" sz="1800" dirty="0">
                <a:solidFill>
                  <a:schemeClr val="bg1"/>
                </a:solidFill>
              </a:rPr>
              <a:t>Full range of land cover types (degraded, agriculture, secondary and intact forests)</a:t>
            </a:r>
          </a:p>
          <a:p>
            <a:pPr marL="285750" indent="-285750" algn="just">
              <a:spcBef>
                <a:spcPts val="600"/>
              </a:spcBef>
              <a:spcAft>
                <a:spcPts val="600"/>
              </a:spcAft>
              <a:buFont typeface="Wingdings" panose="05000000000000000000" pitchFamily="2" charset="2"/>
              <a:buChar char="§"/>
            </a:pPr>
            <a:r>
              <a:rPr lang="en-GB" sz="1800" b="1" dirty="0">
                <a:solidFill>
                  <a:schemeClr val="bg1"/>
                </a:solidFill>
              </a:rPr>
              <a:t>Climate Risk: </a:t>
            </a:r>
            <a:r>
              <a:rPr lang="en-GB" sz="1800" dirty="0">
                <a:solidFill>
                  <a:schemeClr val="bg1"/>
                </a:solidFill>
              </a:rPr>
              <a:t>This area was massively impacted by the last El Nino in 2015/16 leading to increased burning. </a:t>
            </a:r>
          </a:p>
          <a:p>
            <a:endParaRPr lang="en-GB" dirty="0"/>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15</a:t>
            </a:fld>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58367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16</a:t>
            </a:fld>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43298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a:effectLst/>
                <a:latin typeface="Arial" panose="020B0604020202020204" pitchFamily="34" charset="0"/>
              </a:rPr>
              <a:t>Figure: When systems approach a tipping point, the dynamics change because the resilience, the “pull” of the old stable state tends to decrease. In the ball-in-basin metaphor when the basin gets shallower, two things happen: (1) because of the gentler slope the ball may move further away from the lowest point after a small stochastic perturbation and (2) because of this gentler slope the return time after disturbance is longer. In this simple metaphor, an early warning signal for the collapse of the basin would be e.g. the increased variation (in ball position, due to the first mechanism described above) and the increased autocorrelation (of the position between adjacent time steps, because of the second mechanism). The former, increased amplitudes, can announce a critical point but they can also be a direct consequence of increased fluctuations in the external forcing. The latter is called “critical slowing down” in tipping point literature and is supposed to be the most important sign that resilience is deteriorating and an abrupt change (a critical transition across a tipping point) could happen. </a:t>
            </a:r>
            <a:endParaRPr lang="en-GB"/>
          </a:p>
          <a:p>
            <a:endParaRPr lang="en-US"/>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17</a:t>
            </a:fld>
            <a:endParaRPr kumimoji="0" lang="en-US" sz="11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64476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19</a:t>
            </a:fld>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1957824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2.png"/><Relationship Id="rId7" Type="http://schemas.openxmlformats.org/officeDocument/2006/relationships/image" Target="../media/image34.png"/><Relationship Id="rId12" Type="http://schemas.openxmlformats.org/officeDocument/2006/relationships/image" Target="../media/image36.png"/><Relationship Id="rId17" Type="http://schemas.openxmlformats.org/officeDocument/2006/relationships/image" Target="../media/image40.png"/><Relationship Id="rId25" Type="http://schemas.openxmlformats.org/officeDocument/2006/relationships/image" Target="../media/image6.png"/><Relationship Id="rId2" Type="http://schemas.openxmlformats.org/officeDocument/2006/relationships/image" Target="../media/image48.jpeg"/><Relationship Id="rId16" Type="http://schemas.openxmlformats.org/officeDocument/2006/relationships/image" Target="../media/image39.png"/><Relationship Id="rId20" Type="http://schemas.openxmlformats.org/officeDocument/2006/relationships/image" Target="../media/image41.png"/><Relationship Id="rId29" Type="http://schemas.openxmlformats.org/officeDocument/2006/relationships/image" Target="../media/image2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38.png"/><Relationship Id="rId23" Type="http://schemas.openxmlformats.org/officeDocument/2006/relationships/image" Target="../media/image42.png"/><Relationship Id="rId28" Type="http://schemas.openxmlformats.org/officeDocument/2006/relationships/image" Target="../media/image43.emf"/><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64.png"/><Relationship Id="rId9" Type="http://schemas.openxmlformats.org/officeDocument/2006/relationships/image" Target="../media/image35.png"/><Relationship Id="rId14" Type="http://schemas.openxmlformats.org/officeDocument/2006/relationships/image" Target="../media/image37.png"/><Relationship Id="rId22" Type="http://schemas.openxmlformats.org/officeDocument/2006/relationships/image" Target="../media/image7.png"/><Relationship Id="rId27" Type="http://schemas.openxmlformats.org/officeDocument/2006/relationships/image" Target="../media/image27.png"/><Relationship Id="rId30" Type="http://schemas.openxmlformats.org/officeDocument/2006/relationships/image" Target="../media/image28.png"/></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18" Type="http://schemas.openxmlformats.org/officeDocument/2006/relationships/image" Target="../media/image40.png"/><Relationship Id="rId26" Type="http://schemas.openxmlformats.org/officeDocument/2006/relationships/image" Target="../media/image6.png"/><Relationship Id="rId3" Type="http://schemas.openxmlformats.org/officeDocument/2006/relationships/image" Target="../media/image65.jpeg"/><Relationship Id="rId21" Type="http://schemas.openxmlformats.org/officeDocument/2006/relationships/image" Target="../media/image41.png"/><Relationship Id="rId7" Type="http://schemas.openxmlformats.org/officeDocument/2006/relationships/image" Target="../media/image33.png"/><Relationship Id="rId12" Type="http://schemas.openxmlformats.org/officeDocument/2006/relationships/image" Target="../media/image12.png"/><Relationship Id="rId17" Type="http://schemas.openxmlformats.org/officeDocument/2006/relationships/image" Target="../media/image39.png"/><Relationship Id="rId25" Type="http://schemas.openxmlformats.org/officeDocument/2006/relationships/image" Target="../media/image24.png"/><Relationship Id="rId2" Type="http://schemas.openxmlformats.org/officeDocument/2006/relationships/image" Target="../media/image45.jpeg"/><Relationship Id="rId16" Type="http://schemas.openxmlformats.org/officeDocument/2006/relationships/image" Target="../media/image38.png"/><Relationship Id="rId20" Type="http://schemas.openxmlformats.org/officeDocument/2006/relationships/image" Target="../media/image19.png"/><Relationship Id="rId29" Type="http://schemas.openxmlformats.org/officeDocument/2006/relationships/image" Target="../media/image43.emf"/><Relationship Id="rId1" Type="http://schemas.openxmlformats.org/officeDocument/2006/relationships/slideMaster" Target="../slideMasters/slideMaster9.xml"/><Relationship Id="rId6" Type="http://schemas.openxmlformats.org/officeDocument/2006/relationships/image" Target="../media/image8.png"/><Relationship Id="rId11" Type="http://schemas.openxmlformats.org/officeDocument/2006/relationships/image" Target="../media/image10.png"/><Relationship Id="rId24" Type="http://schemas.openxmlformats.org/officeDocument/2006/relationships/image" Target="../media/image42.png"/><Relationship Id="rId5" Type="http://schemas.openxmlformats.org/officeDocument/2006/relationships/image" Target="../media/image64.png"/><Relationship Id="rId15" Type="http://schemas.openxmlformats.org/officeDocument/2006/relationships/image" Target="../media/image37.png"/><Relationship Id="rId23" Type="http://schemas.openxmlformats.org/officeDocument/2006/relationships/image" Target="../media/image7.png"/><Relationship Id="rId28" Type="http://schemas.openxmlformats.org/officeDocument/2006/relationships/image" Target="../media/image27.png"/><Relationship Id="rId10" Type="http://schemas.openxmlformats.org/officeDocument/2006/relationships/image" Target="../media/image35.png"/><Relationship Id="rId19" Type="http://schemas.openxmlformats.org/officeDocument/2006/relationships/image" Target="../media/image20.png"/><Relationship Id="rId31"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5.png"/><Relationship Id="rId30" Type="http://schemas.openxmlformats.org/officeDocument/2006/relationships/image" Target="../media/image26.png"/></Relationships>
</file>

<file path=ppt/slideLayouts/_rels/slideLayout10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18" Type="http://schemas.openxmlformats.org/officeDocument/2006/relationships/image" Target="../media/image40.png"/><Relationship Id="rId26" Type="http://schemas.openxmlformats.org/officeDocument/2006/relationships/image" Target="../media/image6.png"/><Relationship Id="rId3" Type="http://schemas.openxmlformats.org/officeDocument/2006/relationships/image" Target="../media/image48.jpeg"/><Relationship Id="rId21" Type="http://schemas.openxmlformats.org/officeDocument/2006/relationships/image" Target="../media/image41.png"/><Relationship Id="rId7" Type="http://schemas.openxmlformats.org/officeDocument/2006/relationships/image" Target="../media/image33.png"/><Relationship Id="rId12" Type="http://schemas.openxmlformats.org/officeDocument/2006/relationships/image" Target="../media/image12.png"/><Relationship Id="rId17" Type="http://schemas.openxmlformats.org/officeDocument/2006/relationships/image" Target="../media/image39.png"/><Relationship Id="rId25" Type="http://schemas.openxmlformats.org/officeDocument/2006/relationships/image" Target="../media/image24.png"/><Relationship Id="rId2" Type="http://schemas.openxmlformats.org/officeDocument/2006/relationships/image" Target="../media/image47.jpg"/><Relationship Id="rId16" Type="http://schemas.openxmlformats.org/officeDocument/2006/relationships/image" Target="../media/image38.png"/><Relationship Id="rId20" Type="http://schemas.openxmlformats.org/officeDocument/2006/relationships/image" Target="../media/image19.png"/><Relationship Id="rId29" Type="http://schemas.openxmlformats.org/officeDocument/2006/relationships/image" Target="../media/image43.emf"/><Relationship Id="rId1" Type="http://schemas.openxmlformats.org/officeDocument/2006/relationships/slideMaster" Target="../slideMasters/slideMaster9.xml"/><Relationship Id="rId6" Type="http://schemas.openxmlformats.org/officeDocument/2006/relationships/image" Target="../media/image8.png"/><Relationship Id="rId11" Type="http://schemas.openxmlformats.org/officeDocument/2006/relationships/image" Target="../media/image10.png"/><Relationship Id="rId24" Type="http://schemas.openxmlformats.org/officeDocument/2006/relationships/image" Target="../media/image42.png"/><Relationship Id="rId5" Type="http://schemas.openxmlformats.org/officeDocument/2006/relationships/image" Target="../media/image64.png"/><Relationship Id="rId15" Type="http://schemas.openxmlformats.org/officeDocument/2006/relationships/image" Target="../media/image37.png"/><Relationship Id="rId23" Type="http://schemas.openxmlformats.org/officeDocument/2006/relationships/image" Target="../media/image7.png"/><Relationship Id="rId28" Type="http://schemas.openxmlformats.org/officeDocument/2006/relationships/image" Target="../media/image27.png"/><Relationship Id="rId10" Type="http://schemas.openxmlformats.org/officeDocument/2006/relationships/image" Target="../media/image35.png"/><Relationship Id="rId19" Type="http://schemas.openxmlformats.org/officeDocument/2006/relationships/image" Target="../media/image20.png"/><Relationship Id="rId31"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5.png"/><Relationship Id="rId30" Type="http://schemas.openxmlformats.org/officeDocument/2006/relationships/image" Target="../media/image26.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18" Type="http://schemas.openxmlformats.org/officeDocument/2006/relationships/image" Target="../media/image40.png"/><Relationship Id="rId26" Type="http://schemas.openxmlformats.org/officeDocument/2006/relationships/image" Target="../media/image6.png"/><Relationship Id="rId3" Type="http://schemas.openxmlformats.org/officeDocument/2006/relationships/image" Target="../media/image66.jpeg"/><Relationship Id="rId21" Type="http://schemas.openxmlformats.org/officeDocument/2006/relationships/image" Target="../media/image41.png"/><Relationship Id="rId7" Type="http://schemas.openxmlformats.org/officeDocument/2006/relationships/image" Target="../media/image33.png"/><Relationship Id="rId12" Type="http://schemas.openxmlformats.org/officeDocument/2006/relationships/image" Target="../media/image12.png"/><Relationship Id="rId17" Type="http://schemas.openxmlformats.org/officeDocument/2006/relationships/image" Target="../media/image39.png"/><Relationship Id="rId25" Type="http://schemas.openxmlformats.org/officeDocument/2006/relationships/image" Target="../media/image24.png"/><Relationship Id="rId2" Type="http://schemas.openxmlformats.org/officeDocument/2006/relationships/image" Target="../media/image49.jpeg"/><Relationship Id="rId16" Type="http://schemas.openxmlformats.org/officeDocument/2006/relationships/image" Target="../media/image38.png"/><Relationship Id="rId20" Type="http://schemas.openxmlformats.org/officeDocument/2006/relationships/image" Target="../media/image19.png"/><Relationship Id="rId29" Type="http://schemas.openxmlformats.org/officeDocument/2006/relationships/image" Target="../media/image43.emf"/><Relationship Id="rId1" Type="http://schemas.openxmlformats.org/officeDocument/2006/relationships/slideMaster" Target="../slideMasters/slideMaster9.xml"/><Relationship Id="rId6" Type="http://schemas.openxmlformats.org/officeDocument/2006/relationships/image" Target="../media/image8.png"/><Relationship Id="rId11" Type="http://schemas.openxmlformats.org/officeDocument/2006/relationships/image" Target="../media/image10.png"/><Relationship Id="rId24" Type="http://schemas.openxmlformats.org/officeDocument/2006/relationships/image" Target="../media/image42.png"/><Relationship Id="rId5" Type="http://schemas.openxmlformats.org/officeDocument/2006/relationships/image" Target="../media/image64.png"/><Relationship Id="rId15" Type="http://schemas.openxmlformats.org/officeDocument/2006/relationships/image" Target="../media/image37.png"/><Relationship Id="rId23" Type="http://schemas.openxmlformats.org/officeDocument/2006/relationships/image" Target="../media/image7.png"/><Relationship Id="rId28" Type="http://schemas.openxmlformats.org/officeDocument/2006/relationships/image" Target="../media/image27.png"/><Relationship Id="rId10" Type="http://schemas.openxmlformats.org/officeDocument/2006/relationships/image" Target="../media/image35.png"/><Relationship Id="rId19" Type="http://schemas.openxmlformats.org/officeDocument/2006/relationships/image" Target="../media/image20.png"/><Relationship Id="rId31"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5.png"/><Relationship Id="rId30" Type="http://schemas.openxmlformats.org/officeDocument/2006/relationships/image" Target="../media/image26.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2.png"/><Relationship Id="rId7" Type="http://schemas.openxmlformats.org/officeDocument/2006/relationships/image" Target="../media/image34.png"/><Relationship Id="rId12" Type="http://schemas.openxmlformats.org/officeDocument/2006/relationships/image" Target="../media/image36.png"/><Relationship Id="rId17" Type="http://schemas.openxmlformats.org/officeDocument/2006/relationships/image" Target="../media/image40.png"/><Relationship Id="rId25" Type="http://schemas.openxmlformats.org/officeDocument/2006/relationships/image" Target="../media/image6.png"/><Relationship Id="rId2" Type="http://schemas.openxmlformats.org/officeDocument/2006/relationships/image" Target="../media/image69.jpeg"/><Relationship Id="rId16" Type="http://schemas.openxmlformats.org/officeDocument/2006/relationships/image" Target="../media/image39.png"/><Relationship Id="rId20" Type="http://schemas.openxmlformats.org/officeDocument/2006/relationships/image" Target="../media/image41.png"/><Relationship Id="rId29" Type="http://schemas.openxmlformats.org/officeDocument/2006/relationships/image" Target="../media/image26.png"/><Relationship Id="rId1" Type="http://schemas.openxmlformats.org/officeDocument/2006/relationships/slideMaster" Target="../slideMasters/slideMaster12.xml"/><Relationship Id="rId6" Type="http://schemas.openxmlformats.org/officeDocument/2006/relationships/image" Target="../media/image33.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38.png"/><Relationship Id="rId23" Type="http://schemas.openxmlformats.org/officeDocument/2006/relationships/image" Target="../media/image42.png"/><Relationship Id="rId28" Type="http://schemas.openxmlformats.org/officeDocument/2006/relationships/image" Target="../media/image43.emf"/><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64.png"/><Relationship Id="rId9" Type="http://schemas.openxmlformats.org/officeDocument/2006/relationships/image" Target="../media/image35.png"/><Relationship Id="rId14" Type="http://schemas.openxmlformats.org/officeDocument/2006/relationships/image" Target="../media/image37.png"/><Relationship Id="rId22" Type="http://schemas.openxmlformats.org/officeDocument/2006/relationships/image" Target="../media/image7.png"/><Relationship Id="rId27" Type="http://schemas.openxmlformats.org/officeDocument/2006/relationships/image" Target="../media/image27.png"/><Relationship Id="rId30" Type="http://schemas.openxmlformats.org/officeDocument/2006/relationships/image" Target="../media/image28.png"/></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0.png"/><Relationship Id="rId1" Type="http://schemas.openxmlformats.org/officeDocument/2006/relationships/slideMaster" Target="../slideMasters/slideMaster12.xml"/><Relationship Id="rId4" Type="http://schemas.openxmlformats.org/officeDocument/2006/relationships/image" Target="../media/image68.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2.png"/><Relationship Id="rId7" Type="http://schemas.openxmlformats.org/officeDocument/2006/relationships/image" Target="../media/image34.png"/><Relationship Id="rId12" Type="http://schemas.openxmlformats.org/officeDocument/2006/relationships/image" Target="../media/image36.png"/><Relationship Id="rId17" Type="http://schemas.openxmlformats.org/officeDocument/2006/relationships/image" Target="../media/image40.png"/><Relationship Id="rId25" Type="http://schemas.openxmlformats.org/officeDocument/2006/relationships/image" Target="../media/image6.png"/><Relationship Id="rId2" Type="http://schemas.openxmlformats.org/officeDocument/2006/relationships/image" Target="../media/image69.jpeg"/><Relationship Id="rId16" Type="http://schemas.openxmlformats.org/officeDocument/2006/relationships/image" Target="../media/image39.png"/><Relationship Id="rId20" Type="http://schemas.openxmlformats.org/officeDocument/2006/relationships/image" Target="../media/image41.png"/><Relationship Id="rId29" Type="http://schemas.openxmlformats.org/officeDocument/2006/relationships/image" Target="../media/image26.png"/><Relationship Id="rId1" Type="http://schemas.openxmlformats.org/officeDocument/2006/relationships/slideMaster" Target="../slideMasters/slideMaster14.xml"/><Relationship Id="rId6" Type="http://schemas.openxmlformats.org/officeDocument/2006/relationships/image" Target="../media/image33.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38.png"/><Relationship Id="rId23" Type="http://schemas.openxmlformats.org/officeDocument/2006/relationships/image" Target="../media/image42.png"/><Relationship Id="rId28" Type="http://schemas.openxmlformats.org/officeDocument/2006/relationships/image" Target="../media/image43.emf"/><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64.png"/><Relationship Id="rId9" Type="http://schemas.openxmlformats.org/officeDocument/2006/relationships/image" Target="../media/image35.png"/><Relationship Id="rId14" Type="http://schemas.openxmlformats.org/officeDocument/2006/relationships/image" Target="../media/image37.png"/><Relationship Id="rId22" Type="http://schemas.openxmlformats.org/officeDocument/2006/relationships/image" Target="../media/image7.png"/><Relationship Id="rId27" Type="http://schemas.openxmlformats.org/officeDocument/2006/relationships/image" Target="../media/image27.png"/><Relationship Id="rId30" Type="http://schemas.openxmlformats.org/officeDocument/2006/relationships/image" Target="../media/image28.png"/></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74.png"/><Relationship Id="rId3" Type="http://schemas.openxmlformats.org/officeDocument/2006/relationships/image" Target="../media/image7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77.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76.png"/><Relationship Id="rId1" Type="http://schemas.openxmlformats.org/officeDocument/2006/relationships/slideMaster" Target="../slideMasters/slideMaster15.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73.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7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7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5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74.png"/><Relationship Id="rId3" Type="http://schemas.openxmlformats.org/officeDocument/2006/relationships/image" Target="../media/image7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78.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76.png"/><Relationship Id="rId1" Type="http://schemas.openxmlformats.org/officeDocument/2006/relationships/slideMaster" Target="../slideMasters/slideMaster15.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73.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7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75.png"/></Relationships>
</file>

<file path=ppt/slideLayouts/_rels/slideLayout15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74.png"/><Relationship Id="rId3" Type="http://schemas.openxmlformats.org/officeDocument/2006/relationships/image" Target="../media/image7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79.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76.png"/><Relationship Id="rId1" Type="http://schemas.openxmlformats.org/officeDocument/2006/relationships/slideMaster" Target="../slideMasters/slideMaster15.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73.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7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75.png"/></Relationships>
</file>

<file path=ppt/slideLayouts/_rels/slideLayout15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74.png"/><Relationship Id="rId3" Type="http://schemas.openxmlformats.org/officeDocument/2006/relationships/image" Target="../media/image7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80.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76.png"/><Relationship Id="rId1" Type="http://schemas.openxmlformats.org/officeDocument/2006/relationships/slideMaster" Target="../slideMasters/slideMaster15.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73.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7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75.png"/></Relationships>
</file>

<file path=ppt/slideLayouts/_rels/slideLayout15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75.png"/><Relationship Id="rId3" Type="http://schemas.openxmlformats.org/officeDocument/2006/relationships/image" Target="../media/image7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74.png"/><Relationship Id="rId2" Type="http://schemas.openxmlformats.org/officeDocument/2006/relationships/image" Target="../media/image7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5.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76.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73.png"/><Relationship Id="rId27" Type="http://schemas.openxmlformats.org/officeDocument/2006/relationships/image" Target="../media/image27.png"/></Relationships>
</file>

<file path=ppt/slideLayouts/_rels/slideLayout15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74.png"/><Relationship Id="rId3" Type="http://schemas.openxmlformats.org/officeDocument/2006/relationships/chart" Target="../charts/chart17.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72.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76.png"/><Relationship Id="rId1" Type="http://schemas.openxmlformats.org/officeDocument/2006/relationships/slideMaster" Target="../slideMasters/slideMaster15.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73.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7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75.png"/></Relationships>
</file>

<file path=ppt/slideLayouts/_rels/slideLayout15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74.png"/><Relationship Id="rId3" Type="http://schemas.openxmlformats.org/officeDocument/2006/relationships/chart" Target="../charts/chart18.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72.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76.png"/><Relationship Id="rId1" Type="http://schemas.openxmlformats.org/officeDocument/2006/relationships/slideMaster" Target="../slideMasters/slideMaster15.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73.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7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75.png"/></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75.png"/><Relationship Id="rId3" Type="http://schemas.openxmlformats.org/officeDocument/2006/relationships/image" Target="../media/image7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74.png"/><Relationship Id="rId2" Type="http://schemas.openxmlformats.org/officeDocument/2006/relationships/image" Target="../media/image7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5.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76.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73.png"/><Relationship Id="rId27" Type="http://schemas.openxmlformats.org/officeDocument/2006/relationships/image" Target="../media/image27.png"/></Relationships>
</file>

<file path=ppt/slideLayouts/_rels/slideLayout15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75.png"/><Relationship Id="rId3" Type="http://schemas.openxmlformats.org/officeDocument/2006/relationships/image" Target="../media/image7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74.png"/><Relationship Id="rId2" Type="http://schemas.openxmlformats.org/officeDocument/2006/relationships/image" Target="../media/image7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5.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76.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73.png"/><Relationship Id="rId27" Type="http://schemas.openxmlformats.org/officeDocument/2006/relationships/image" Target="../media/image27.png"/></Relationships>
</file>

<file path=ppt/slideLayouts/_rels/slideLayout15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75.png"/><Relationship Id="rId3" Type="http://schemas.openxmlformats.org/officeDocument/2006/relationships/image" Target="../media/image7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74.png"/><Relationship Id="rId2" Type="http://schemas.openxmlformats.org/officeDocument/2006/relationships/image" Target="../media/image7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5.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76.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73.png"/><Relationship Id="rId27" Type="http://schemas.openxmlformats.org/officeDocument/2006/relationships/image" Target="../media/image2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75.png"/><Relationship Id="rId3" Type="http://schemas.openxmlformats.org/officeDocument/2006/relationships/image" Target="../media/image7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74.png"/><Relationship Id="rId2" Type="http://schemas.openxmlformats.org/officeDocument/2006/relationships/image" Target="../media/image7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5.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76.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73.png"/><Relationship Id="rId27" Type="http://schemas.openxmlformats.org/officeDocument/2006/relationships/image" Target="../media/image27.png"/></Relationships>
</file>

<file path=ppt/slideLayouts/_rels/slideLayout16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75.png"/><Relationship Id="rId3" Type="http://schemas.openxmlformats.org/officeDocument/2006/relationships/image" Target="../media/image7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74.png"/><Relationship Id="rId2" Type="http://schemas.openxmlformats.org/officeDocument/2006/relationships/image" Target="../media/image7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5.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76.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73.png"/><Relationship Id="rId27" Type="http://schemas.openxmlformats.org/officeDocument/2006/relationships/image" Target="../media/image27.png"/></Relationships>
</file>

<file path=ppt/slideLayouts/_rels/slideLayout16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75.png"/><Relationship Id="rId3" Type="http://schemas.openxmlformats.org/officeDocument/2006/relationships/image" Target="../media/image7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74.png"/><Relationship Id="rId2" Type="http://schemas.openxmlformats.org/officeDocument/2006/relationships/image" Target="../media/image7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5.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76.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73.png"/><Relationship Id="rId27" Type="http://schemas.openxmlformats.org/officeDocument/2006/relationships/image" Target="../media/image27.png"/></Relationships>
</file>

<file path=ppt/slideLayouts/_rels/slideLayout16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75.png"/><Relationship Id="rId3" Type="http://schemas.openxmlformats.org/officeDocument/2006/relationships/image" Target="../media/image7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74.png"/><Relationship Id="rId2" Type="http://schemas.openxmlformats.org/officeDocument/2006/relationships/image" Target="../media/image7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5.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76.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73.png"/><Relationship Id="rId27" Type="http://schemas.openxmlformats.org/officeDocument/2006/relationships/image" Target="../media/image27.png"/></Relationships>
</file>

<file path=ppt/slideLayouts/_rels/slideLayout16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75.png"/><Relationship Id="rId3" Type="http://schemas.openxmlformats.org/officeDocument/2006/relationships/image" Target="../media/image7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74.png"/><Relationship Id="rId2" Type="http://schemas.openxmlformats.org/officeDocument/2006/relationships/image" Target="../media/image7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5.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76.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73.png"/><Relationship Id="rId27" Type="http://schemas.openxmlformats.org/officeDocument/2006/relationships/image" Target="../media/image27.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7.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6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7.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6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7.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1.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7.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7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7.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7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19.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7.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7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20.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7.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7.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7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7.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7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7.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7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7.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7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7.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7.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8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7.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8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7.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8.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8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8.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8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8.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8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1.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8.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8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8.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8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21.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8.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7.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4.png"/><Relationship Id="rId21"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40.png"/><Relationship Id="rId20" Type="http://schemas.openxmlformats.org/officeDocument/2006/relationships/image" Target="../media/image22.png"/><Relationship Id="rId29"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34.png"/><Relationship Id="rId11" Type="http://schemas.openxmlformats.org/officeDocument/2006/relationships/image" Target="../media/image36.png"/><Relationship Id="rId24"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image" Target="../media/image39.png"/><Relationship Id="rId23" Type="http://schemas.openxmlformats.org/officeDocument/2006/relationships/image" Target="../media/image24.png"/><Relationship Id="rId28" Type="http://schemas.openxmlformats.org/officeDocument/2006/relationships/image" Target="../media/image26.png"/><Relationship Id="rId10" Type="http://schemas.openxmlformats.org/officeDocument/2006/relationships/image" Target="../media/image12.png"/><Relationship Id="rId19" Type="http://schemas.openxmlformats.org/officeDocument/2006/relationships/image" Target="../media/image4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38.png"/><Relationship Id="rId22" Type="http://schemas.openxmlformats.org/officeDocument/2006/relationships/image" Target="../media/image42.png"/><Relationship Id="rId27" Type="http://schemas.openxmlformats.org/officeDocument/2006/relationships/image" Target="../media/image43.emf"/></Relationships>
</file>

<file path=ppt/slideLayouts/_rels/slideLayout19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22.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8.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8.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9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8.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9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8.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9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8.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9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8.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9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8.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9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8.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9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8.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image" Target="../media/image46.jpeg"/><Relationship Id="rId21" Type="http://schemas.openxmlformats.org/officeDocument/2006/relationships/image" Target="../media/image22.png"/><Relationship Id="rId7" Type="http://schemas.openxmlformats.org/officeDocument/2006/relationships/image" Target="../media/image34.png"/><Relationship Id="rId12" Type="http://schemas.openxmlformats.org/officeDocument/2006/relationships/image" Target="../media/image36.png"/><Relationship Id="rId17" Type="http://schemas.openxmlformats.org/officeDocument/2006/relationships/image" Target="../media/image40.png"/><Relationship Id="rId25" Type="http://schemas.openxmlformats.org/officeDocument/2006/relationships/image" Target="../media/image6.png"/><Relationship Id="rId2" Type="http://schemas.openxmlformats.org/officeDocument/2006/relationships/image" Target="../media/image45.jpeg"/><Relationship Id="rId16" Type="http://schemas.openxmlformats.org/officeDocument/2006/relationships/image" Target="../media/image39.png"/><Relationship Id="rId20" Type="http://schemas.openxmlformats.org/officeDocument/2006/relationships/image" Target="../media/image41.png"/><Relationship Id="rId29"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33.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38.png"/><Relationship Id="rId23" Type="http://schemas.openxmlformats.org/officeDocument/2006/relationships/image" Target="../media/image42.png"/><Relationship Id="rId28" Type="http://schemas.openxmlformats.org/officeDocument/2006/relationships/image" Target="../media/image43.emf"/><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44.png"/><Relationship Id="rId4" Type="http://schemas.openxmlformats.org/officeDocument/2006/relationships/image" Target="../media/image3.png"/><Relationship Id="rId9" Type="http://schemas.openxmlformats.org/officeDocument/2006/relationships/image" Target="../media/image35.png"/><Relationship Id="rId14" Type="http://schemas.openxmlformats.org/officeDocument/2006/relationships/image" Target="../media/image37.png"/><Relationship Id="rId22" Type="http://schemas.openxmlformats.org/officeDocument/2006/relationships/image" Target="../media/image7.png"/><Relationship Id="rId27" Type="http://schemas.openxmlformats.org/officeDocument/2006/relationships/image" Target="../media/image27.png"/><Relationship Id="rId30" Type="http://schemas.openxmlformats.org/officeDocument/2006/relationships/image" Target="../media/image28.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2.png"/><Relationship Id="rId7" Type="http://schemas.openxmlformats.org/officeDocument/2006/relationships/image" Target="../media/image5.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6.png"/><Relationship Id="rId2" Type="http://schemas.openxmlformats.org/officeDocument/2006/relationships/image" Target="../media/image30.jp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26.png"/><Relationship Id="rId1" Type="http://schemas.openxmlformats.org/officeDocument/2006/relationships/slideMaster" Target="../slideMasters/slideMaster19.xml"/><Relationship Id="rId6" Type="http://schemas.openxmlformats.org/officeDocument/2006/relationships/image" Target="../media/image4.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16.png"/><Relationship Id="rId23" Type="http://schemas.openxmlformats.org/officeDocument/2006/relationships/image" Target="../media/image23.png"/><Relationship Id="rId28" Type="http://schemas.openxmlformats.org/officeDocument/2006/relationships/image" Target="../media/image43.emf"/><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1.png"/><Relationship Id="rId14" Type="http://schemas.openxmlformats.org/officeDocument/2006/relationships/image" Target="../media/image15.png"/><Relationship Id="rId22" Type="http://schemas.openxmlformats.org/officeDocument/2006/relationships/image" Target="../media/image7.png"/><Relationship Id="rId27" Type="http://schemas.openxmlformats.org/officeDocument/2006/relationships/image" Target="../media/image27.png"/><Relationship Id="rId30" Type="http://schemas.openxmlformats.org/officeDocument/2006/relationships/image" Target="../media/image28.png"/></Relationships>
</file>

<file path=ppt/slideLayouts/_rels/slideLayout20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2.png"/><Relationship Id="rId7" Type="http://schemas.openxmlformats.org/officeDocument/2006/relationships/image" Target="../media/image5.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6.png"/><Relationship Id="rId2" Type="http://schemas.openxmlformats.org/officeDocument/2006/relationships/image" Target="../media/image30.jp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26.png"/><Relationship Id="rId1" Type="http://schemas.openxmlformats.org/officeDocument/2006/relationships/slideMaster" Target="../slideMasters/slideMaster19.xml"/><Relationship Id="rId6" Type="http://schemas.openxmlformats.org/officeDocument/2006/relationships/image" Target="../media/image4.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16.png"/><Relationship Id="rId23" Type="http://schemas.openxmlformats.org/officeDocument/2006/relationships/image" Target="../media/image23.png"/><Relationship Id="rId28" Type="http://schemas.openxmlformats.org/officeDocument/2006/relationships/image" Target="../media/image43.emf"/><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1.png"/><Relationship Id="rId14" Type="http://schemas.openxmlformats.org/officeDocument/2006/relationships/image" Target="../media/image15.png"/><Relationship Id="rId22" Type="http://schemas.openxmlformats.org/officeDocument/2006/relationships/image" Target="../media/image7.png"/><Relationship Id="rId27" Type="http://schemas.openxmlformats.org/officeDocument/2006/relationships/image" Target="../media/image27.png"/><Relationship Id="rId30" Type="http://schemas.openxmlformats.org/officeDocument/2006/relationships/image" Target="../media/image28.png"/></Relationships>
</file>

<file path=ppt/slideLayouts/_rels/slideLayout20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2.png"/><Relationship Id="rId7" Type="http://schemas.openxmlformats.org/officeDocument/2006/relationships/image" Target="../media/image5.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6.png"/><Relationship Id="rId2" Type="http://schemas.openxmlformats.org/officeDocument/2006/relationships/image" Target="../media/image29.jp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26.png"/><Relationship Id="rId1" Type="http://schemas.openxmlformats.org/officeDocument/2006/relationships/slideMaster" Target="../slideMasters/slideMaster19.xml"/><Relationship Id="rId6" Type="http://schemas.openxmlformats.org/officeDocument/2006/relationships/image" Target="../media/image4.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16.png"/><Relationship Id="rId23" Type="http://schemas.openxmlformats.org/officeDocument/2006/relationships/image" Target="../media/image23.png"/><Relationship Id="rId28" Type="http://schemas.openxmlformats.org/officeDocument/2006/relationships/image" Target="../media/image43.emf"/><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1.png"/><Relationship Id="rId14" Type="http://schemas.openxmlformats.org/officeDocument/2006/relationships/image" Target="../media/image15.png"/><Relationship Id="rId22" Type="http://schemas.openxmlformats.org/officeDocument/2006/relationships/image" Target="../media/image7.png"/><Relationship Id="rId27" Type="http://schemas.openxmlformats.org/officeDocument/2006/relationships/image" Target="../media/image27.png"/><Relationship Id="rId30" Type="http://schemas.openxmlformats.org/officeDocument/2006/relationships/image" Target="../media/image28.png"/></Relationships>
</file>

<file path=ppt/slideLayouts/_rels/slideLayout20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2.png"/><Relationship Id="rId7" Type="http://schemas.openxmlformats.org/officeDocument/2006/relationships/image" Target="../media/image5.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6.png"/><Relationship Id="rId2" Type="http://schemas.openxmlformats.org/officeDocument/2006/relationships/image" Target="../media/image31.jp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26.png"/><Relationship Id="rId1" Type="http://schemas.openxmlformats.org/officeDocument/2006/relationships/slideMaster" Target="../slideMasters/slideMaster19.xml"/><Relationship Id="rId6" Type="http://schemas.openxmlformats.org/officeDocument/2006/relationships/image" Target="../media/image4.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16.png"/><Relationship Id="rId23" Type="http://schemas.openxmlformats.org/officeDocument/2006/relationships/image" Target="../media/image23.png"/><Relationship Id="rId28" Type="http://schemas.openxmlformats.org/officeDocument/2006/relationships/image" Target="../media/image43.emf"/><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1.png"/><Relationship Id="rId14" Type="http://schemas.openxmlformats.org/officeDocument/2006/relationships/image" Target="../media/image15.png"/><Relationship Id="rId22" Type="http://schemas.openxmlformats.org/officeDocument/2006/relationships/image" Target="../media/image7.png"/><Relationship Id="rId27" Type="http://schemas.openxmlformats.org/officeDocument/2006/relationships/image" Target="../media/image27.png"/><Relationship Id="rId30" Type="http://schemas.openxmlformats.org/officeDocument/2006/relationships/image" Target="../media/image28.png"/></Relationships>
</file>

<file path=ppt/slideLayouts/_rels/slideLayout20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1.png"/><Relationship Id="rId21"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8.png"/><Relationship Id="rId1" Type="http://schemas.openxmlformats.org/officeDocument/2006/relationships/slideMaster" Target="../slideMasters/slideMaster19.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17.png"/><Relationship Id="rId23" Type="http://schemas.openxmlformats.org/officeDocument/2006/relationships/image" Target="../media/image24.png"/><Relationship Id="rId28" Type="http://schemas.openxmlformats.org/officeDocument/2006/relationships/image" Target="../media/image26.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16.png"/><Relationship Id="rId22" Type="http://schemas.openxmlformats.org/officeDocument/2006/relationships/image" Target="../media/image23.png"/><Relationship Id="rId27" Type="http://schemas.openxmlformats.org/officeDocument/2006/relationships/image" Target="../media/image43.emf"/></Relationships>
</file>

<file path=ppt/slideLayouts/_rels/slideLayout20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chart" Target="../charts/chart23.xml"/><Relationship Id="rId21" Type="http://schemas.openxmlformats.org/officeDocument/2006/relationships/image" Target="../media/image22.png"/><Relationship Id="rId7" Type="http://schemas.openxmlformats.org/officeDocument/2006/relationships/image" Target="../media/image5.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26.png"/><Relationship Id="rId1" Type="http://schemas.openxmlformats.org/officeDocument/2006/relationships/slideMaster" Target="../slideMasters/slideMaster19.xml"/><Relationship Id="rId6" Type="http://schemas.openxmlformats.org/officeDocument/2006/relationships/image" Target="../media/image4.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16.png"/><Relationship Id="rId23" Type="http://schemas.openxmlformats.org/officeDocument/2006/relationships/image" Target="../media/image23.png"/><Relationship Id="rId28" Type="http://schemas.openxmlformats.org/officeDocument/2006/relationships/image" Target="../media/image43.emf"/><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1.png"/><Relationship Id="rId14" Type="http://schemas.openxmlformats.org/officeDocument/2006/relationships/image" Target="../media/image15.png"/><Relationship Id="rId22" Type="http://schemas.openxmlformats.org/officeDocument/2006/relationships/image" Target="../media/image7.png"/><Relationship Id="rId27" Type="http://schemas.openxmlformats.org/officeDocument/2006/relationships/image" Target="../media/image27.png"/><Relationship Id="rId30" Type="http://schemas.openxmlformats.org/officeDocument/2006/relationships/image" Target="../media/image28.png"/></Relationships>
</file>

<file path=ppt/slideLayouts/_rels/slideLayout20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chart" Target="../charts/chart24.xml"/><Relationship Id="rId21" Type="http://schemas.openxmlformats.org/officeDocument/2006/relationships/image" Target="../media/image22.png"/><Relationship Id="rId7" Type="http://schemas.openxmlformats.org/officeDocument/2006/relationships/image" Target="../media/image5.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26.png"/><Relationship Id="rId1" Type="http://schemas.openxmlformats.org/officeDocument/2006/relationships/slideMaster" Target="../slideMasters/slideMaster19.xml"/><Relationship Id="rId6" Type="http://schemas.openxmlformats.org/officeDocument/2006/relationships/image" Target="../media/image4.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16.png"/><Relationship Id="rId23" Type="http://schemas.openxmlformats.org/officeDocument/2006/relationships/image" Target="../media/image23.png"/><Relationship Id="rId28" Type="http://schemas.openxmlformats.org/officeDocument/2006/relationships/image" Target="../media/image43.emf"/><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1.png"/><Relationship Id="rId14" Type="http://schemas.openxmlformats.org/officeDocument/2006/relationships/image" Target="../media/image15.png"/><Relationship Id="rId22" Type="http://schemas.openxmlformats.org/officeDocument/2006/relationships/image" Target="../media/image7.png"/><Relationship Id="rId27" Type="http://schemas.openxmlformats.org/officeDocument/2006/relationships/image" Target="../media/image27.png"/><Relationship Id="rId30" Type="http://schemas.openxmlformats.org/officeDocument/2006/relationships/image" Target="../media/image28.png"/></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1.png"/><Relationship Id="rId21"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8.png"/><Relationship Id="rId1" Type="http://schemas.openxmlformats.org/officeDocument/2006/relationships/slideMaster" Target="../slideMasters/slideMaster19.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17.png"/><Relationship Id="rId23" Type="http://schemas.openxmlformats.org/officeDocument/2006/relationships/image" Target="../media/image24.png"/><Relationship Id="rId28" Type="http://schemas.openxmlformats.org/officeDocument/2006/relationships/image" Target="../media/image26.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16.png"/><Relationship Id="rId22" Type="http://schemas.openxmlformats.org/officeDocument/2006/relationships/image" Target="../media/image23.png"/><Relationship Id="rId27" Type="http://schemas.openxmlformats.org/officeDocument/2006/relationships/image" Target="../media/image43.emf"/></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image" Target="../media/image48.jpeg"/><Relationship Id="rId21" Type="http://schemas.openxmlformats.org/officeDocument/2006/relationships/image" Target="../media/image22.png"/><Relationship Id="rId7" Type="http://schemas.openxmlformats.org/officeDocument/2006/relationships/image" Target="../media/image34.png"/><Relationship Id="rId12" Type="http://schemas.openxmlformats.org/officeDocument/2006/relationships/image" Target="../media/image36.png"/><Relationship Id="rId17" Type="http://schemas.openxmlformats.org/officeDocument/2006/relationships/image" Target="../media/image40.png"/><Relationship Id="rId25" Type="http://schemas.openxmlformats.org/officeDocument/2006/relationships/image" Target="../media/image6.png"/><Relationship Id="rId2" Type="http://schemas.openxmlformats.org/officeDocument/2006/relationships/image" Target="../media/image47.jpg"/><Relationship Id="rId16" Type="http://schemas.openxmlformats.org/officeDocument/2006/relationships/image" Target="../media/image39.png"/><Relationship Id="rId20" Type="http://schemas.openxmlformats.org/officeDocument/2006/relationships/image" Target="../media/image41.png"/><Relationship Id="rId29"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33.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38.png"/><Relationship Id="rId23" Type="http://schemas.openxmlformats.org/officeDocument/2006/relationships/image" Target="../media/image42.png"/><Relationship Id="rId28" Type="http://schemas.openxmlformats.org/officeDocument/2006/relationships/image" Target="../media/image43.emf"/><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44.png"/><Relationship Id="rId4" Type="http://schemas.openxmlformats.org/officeDocument/2006/relationships/image" Target="../media/image3.png"/><Relationship Id="rId9" Type="http://schemas.openxmlformats.org/officeDocument/2006/relationships/image" Target="../media/image35.png"/><Relationship Id="rId14" Type="http://schemas.openxmlformats.org/officeDocument/2006/relationships/image" Target="../media/image37.png"/><Relationship Id="rId22" Type="http://schemas.openxmlformats.org/officeDocument/2006/relationships/image" Target="../media/image7.png"/><Relationship Id="rId27" Type="http://schemas.openxmlformats.org/officeDocument/2006/relationships/image" Target="../media/image27.png"/><Relationship Id="rId30" Type="http://schemas.openxmlformats.org/officeDocument/2006/relationships/image" Target="../media/image28.png"/></Relationships>
</file>

<file path=ppt/slideLayouts/_rels/slideLayout2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1.png"/><Relationship Id="rId21"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8.png"/><Relationship Id="rId1" Type="http://schemas.openxmlformats.org/officeDocument/2006/relationships/slideMaster" Target="../slideMasters/slideMaster19.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17.png"/><Relationship Id="rId23" Type="http://schemas.openxmlformats.org/officeDocument/2006/relationships/image" Target="../media/image24.png"/><Relationship Id="rId28" Type="http://schemas.openxmlformats.org/officeDocument/2006/relationships/image" Target="../media/image26.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16.png"/><Relationship Id="rId22" Type="http://schemas.openxmlformats.org/officeDocument/2006/relationships/image" Target="../media/image23.png"/><Relationship Id="rId27" Type="http://schemas.openxmlformats.org/officeDocument/2006/relationships/image" Target="../media/image43.emf"/></Relationships>
</file>

<file path=ppt/slideLayouts/_rels/slideLayout2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1.png"/><Relationship Id="rId21"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8.png"/><Relationship Id="rId1" Type="http://schemas.openxmlformats.org/officeDocument/2006/relationships/slideMaster" Target="../slideMasters/slideMaster19.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17.png"/><Relationship Id="rId23" Type="http://schemas.openxmlformats.org/officeDocument/2006/relationships/image" Target="../media/image24.png"/><Relationship Id="rId28" Type="http://schemas.openxmlformats.org/officeDocument/2006/relationships/image" Target="../media/image26.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16.png"/><Relationship Id="rId22" Type="http://schemas.openxmlformats.org/officeDocument/2006/relationships/image" Target="../media/image23.png"/><Relationship Id="rId27" Type="http://schemas.openxmlformats.org/officeDocument/2006/relationships/image" Target="../media/image43.emf"/></Relationships>
</file>

<file path=ppt/slideLayouts/_rels/slideLayout2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1.png"/><Relationship Id="rId21"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8.png"/><Relationship Id="rId1" Type="http://schemas.openxmlformats.org/officeDocument/2006/relationships/slideMaster" Target="../slideMasters/slideMaster19.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17.png"/><Relationship Id="rId23" Type="http://schemas.openxmlformats.org/officeDocument/2006/relationships/image" Target="../media/image24.png"/><Relationship Id="rId28" Type="http://schemas.openxmlformats.org/officeDocument/2006/relationships/image" Target="../media/image26.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16.png"/><Relationship Id="rId22" Type="http://schemas.openxmlformats.org/officeDocument/2006/relationships/image" Target="../media/image23.png"/><Relationship Id="rId27" Type="http://schemas.openxmlformats.org/officeDocument/2006/relationships/image" Target="../media/image43.emf"/></Relationships>
</file>

<file path=ppt/slideLayouts/_rels/slideLayout2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1.png"/><Relationship Id="rId21"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8.png"/><Relationship Id="rId1" Type="http://schemas.openxmlformats.org/officeDocument/2006/relationships/slideMaster" Target="../slideMasters/slideMaster19.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17.png"/><Relationship Id="rId23" Type="http://schemas.openxmlformats.org/officeDocument/2006/relationships/image" Target="../media/image24.png"/><Relationship Id="rId28" Type="http://schemas.openxmlformats.org/officeDocument/2006/relationships/image" Target="../media/image26.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16.png"/><Relationship Id="rId22" Type="http://schemas.openxmlformats.org/officeDocument/2006/relationships/image" Target="../media/image23.png"/><Relationship Id="rId27" Type="http://schemas.openxmlformats.org/officeDocument/2006/relationships/image" Target="../media/image43.emf"/></Relationships>
</file>

<file path=ppt/slideLayouts/_rels/slideLayout2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1.png"/><Relationship Id="rId21"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8.png"/><Relationship Id="rId1" Type="http://schemas.openxmlformats.org/officeDocument/2006/relationships/slideMaster" Target="../slideMasters/slideMaster19.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17.png"/><Relationship Id="rId23" Type="http://schemas.openxmlformats.org/officeDocument/2006/relationships/image" Target="../media/image24.png"/><Relationship Id="rId28" Type="http://schemas.openxmlformats.org/officeDocument/2006/relationships/image" Target="../media/image26.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16.png"/><Relationship Id="rId22" Type="http://schemas.openxmlformats.org/officeDocument/2006/relationships/image" Target="../media/image23.png"/><Relationship Id="rId27" Type="http://schemas.openxmlformats.org/officeDocument/2006/relationships/image" Target="../media/image43.emf"/></Relationships>
</file>

<file path=ppt/slideLayouts/_rels/slideLayout2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1.png"/><Relationship Id="rId21"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8.png"/><Relationship Id="rId1" Type="http://schemas.openxmlformats.org/officeDocument/2006/relationships/slideMaster" Target="../slideMasters/slideMaster19.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17.png"/><Relationship Id="rId23" Type="http://schemas.openxmlformats.org/officeDocument/2006/relationships/image" Target="../media/image24.png"/><Relationship Id="rId28" Type="http://schemas.openxmlformats.org/officeDocument/2006/relationships/image" Target="../media/image26.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16.png"/><Relationship Id="rId22" Type="http://schemas.openxmlformats.org/officeDocument/2006/relationships/image" Target="../media/image23.png"/><Relationship Id="rId27" Type="http://schemas.openxmlformats.org/officeDocument/2006/relationships/image" Target="../media/image43.emf"/></Relationships>
</file>

<file path=ppt/slideLayouts/_rels/slideLayout21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1.png"/><Relationship Id="rId21"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8.png"/><Relationship Id="rId1" Type="http://schemas.openxmlformats.org/officeDocument/2006/relationships/slideMaster" Target="../slideMasters/slideMaster19.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17.png"/><Relationship Id="rId23" Type="http://schemas.openxmlformats.org/officeDocument/2006/relationships/image" Target="../media/image24.png"/><Relationship Id="rId28" Type="http://schemas.openxmlformats.org/officeDocument/2006/relationships/image" Target="../media/image26.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16.png"/><Relationship Id="rId22" Type="http://schemas.openxmlformats.org/officeDocument/2006/relationships/image" Target="../media/image23.png"/><Relationship Id="rId27" Type="http://schemas.openxmlformats.org/officeDocument/2006/relationships/image" Target="../media/image43.emf"/></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0.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0.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image" Target="../media/image50.jpeg"/><Relationship Id="rId21" Type="http://schemas.openxmlformats.org/officeDocument/2006/relationships/image" Target="../media/image22.png"/><Relationship Id="rId7" Type="http://schemas.openxmlformats.org/officeDocument/2006/relationships/image" Target="../media/image34.png"/><Relationship Id="rId12" Type="http://schemas.openxmlformats.org/officeDocument/2006/relationships/image" Target="../media/image36.png"/><Relationship Id="rId17" Type="http://schemas.openxmlformats.org/officeDocument/2006/relationships/image" Target="../media/image40.png"/><Relationship Id="rId25" Type="http://schemas.openxmlformats.org/officeDocument/2006/relationships/image" Target="../media/image6.png"/><Relationship Id="rId2" Type="http://schemas.openxmlformats.org/officeDocument/2006/relationships/image" Target="../media/image49.jpeg"/><Relationship Id="rId16" Type="http://schemas.openxmlformats.org/officeDocument/2006/relationships/image" Target="../media/image39.png"/><Relationship Id="rId20" Type="http://schemas.openxmlformats.org/officeDocument/2006/relationships/image" Target="../media/image41.png"/><Relationship Id="rId29"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33.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38.png"/><Relationship Id="rId23" Type="http://schemas.openxmlformats.org/officeDocument/2006/relationships/image" Target="../media/image42.png"/><Relationship Id="rId28" Type="http://schemas.openxmlformats.org/officeDocument/2006/relationships/image" Target="../media/image43.emf"/><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44.png"/><Relationship Id="rId4" Type="http://schemas.openxmlformats.org/officeDocument/2006/relationships/image" Target="../media/image3.png"/><Relationship Id="rId9" Type="http://schemas.openxmlformats.org/officeDocument/2006/relationships/image" Target="../media/image35.png"/><Relationship Id="rId14" Type="http://schemas.openxmlformats.org/officeDocument/2006/relationships/image" Target="../media/image37.png"/><Relationship Id="rId22" Type="http://schemas.openxmlformats.org/officeDocument/2006/relationships/image" Target="../media/image7.png"/><Relationship Id="rId27" Type="http://schemas.openxmlformats.org/officeDocument/2006/relationships/image" Target="../media/image27.png"/><Relationship Id="rId30" Type="http://schemas.openxmlformats.org/officeDocument/2006/relationships/image" Target="../media/image28.png"/></Relationships>
</file>

<file path=ppt/slideLayouts/_rels/slideLayout2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0.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1.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0.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2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0.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25.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0.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26.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0.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0.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2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0.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2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0.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2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0.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0.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3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0.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3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0.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3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0.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7.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4.png"/><Relationship Id="rId21"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40.png"/><Relationship Id="rId20" Type="http://schemas.openxmlformats.org/officeDocument/2006/relationships/image" Target="../media/image22.png"/><Relationship Id="rId29" Type="http://schemas.openxmlformats.org/officeDocument/2006/relationships/image" Target="../media/image28.png"/><Relationship Id="rId1" Type="http://schemas.openxmlformats.org/officeDocument/2006/relationships/slideMaster" Target="../slideMasters/slideMaster20.xml"/><Relationship Id="rId6" Type="http://schemas.openxmlformats.org/officeDocument/2006/relationships/image" Target="../media/image34.png"/><Relationship Id="rId11" Type="http://schemas.openxmlformats.org/officeDocument/2006/relationships/image" Target="../media/image36.png"/><Relationship Id="rId24"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image" Target="../media/image39.png"/><Relationship Id="rId23" Type="http://schemas.openxmlformats.org/officeDocument/2006/relationships/image" Target="../media/image24.png"/><Relationship Id="rId28" Type="http://schemas.openxmlformats.org/officeDocument/2006/relationships/image" Target="../media/image26.png"/><Relationship Id="rId10" Type="http://schemas.openxmlformats.org/officeDocument/2006/relationships/image" Target="../media/image12.png"/><Relationship Id="rId19" Type="http://schemas.openxmlformats.org/officeDocument/2006/relationships/image" Target="../media/image4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38.png"/><Relationship Id="rId22" Type="http://schemas.openxmlformats.org/officeDocument/2006/relationships/image" Target="../media/image42.png"/><Relationship Id="rId27" Type="http://schemas.openxmlformats.org/officeDocument/2006/relationships/image" Target="../media/image43.emf"/></Relationships>
</file>

<file path=ppt/slideLayouts/_rels/slideLayout23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89.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85.png"/><Relationship Id="rId17" Type="http://schemas.openxmlformats.org/officeDocument/2006/relationships/image" Target="../media/image88.png"/><Relationship Id="rId25" Type="http://schemas.openxmlformats.org/officeDocument/2006/relationships/image" Target="../media/image24.png"/><Relationship Id="rId2" Type="http://schemas.openxmlformats.org/officeDocument/2006/relationships/image" Target="../media/image93.jpeg"/><Relationship Id="rId16" Type="http://schemas.openxmlformats.org/officeDocument/2006/relationships/image" Target="../media/image87.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1.xml"/><Relationship Id="rId6" Type="http://schemas.openxmlformats.org/officeDocument/2006/relationships/image" Target="../media/image84.png"/><Relationship Id="rId11" Type="http://schemas.openxmlformats.org/officeDocument/2006/relationships/image" Target="../media/image10.png"/><Relationship Id="rId24" Type="http://schemas.openxmlformats.org/officeDocument/2006/relationships/image" Target="../media/image92.png"/><Relationship Id="rId5" Type="http://schemas.openxmlformats.org/officeDocument/2006/relationships/image" Target="../media/image83.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90.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86.png"/><Relationship Id="rId22" Type="http://schemas.openxmlformats.org/officeDocument/2006/relationships/image" Target="../media/image91.png"/><Relationship Id="rId27" Type="http://schemas.openxmlformats.org/officeDocument/2006/relationships/image" Target="../media/image26.png"/></Relationships>
</file>

<file path=ppt/slideLayouts/_rels/slideLayout23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89.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85.png"/><Relationship Id="rId17" Type="http://schemas.openxmlformats.org/officeDocument/2006/relationships/image" Target="../media/image88.png"/><Relationship Id="rId25" Type="http://schemas.openxmlformats.org/officeDocument/2006/relationships/image" Target="../media/image24.png"/><Relationship Id="rId2" Type="http://schemas.openxmlformats.org/officeDocument/2006/relationships/image" Target="../media/image94.jpeg"/><Relationship Id="rId16" Type="http://schemas.openxmlformats.org/officeDocument/2006/relationships/image" Target="../media/image87.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1.xml"/><Relationship Id="rId6" Type="http://schemas.openxmlformats.org/officeDocument/2006/relationships/image" Target="../media/image84.png"/><Relationship Id="rId11" Type="http://schemas.openxmlformats.org/officeDocument/2006/relationships/image" Target="../media/image10.png"/><Relationship Id="rId24" Type="http://schemas.openxmlformats.org/officeDocument/2006/relationships/image" Target="../media/image92.png"/><Relationship Id="rId5" Type="http://schemas.openxmlformats.org/officeDocument/2006/relationships/image" Target="../media/image83.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90.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86.png"/><Relationship Id="rId22" Type="http://schemas.openxmlformats.org/officeDocument/2006/relationships/image" Target="../media/image91.png"/><Relationship Id="rId27" Type="http://schemas.openxmlformats.org/officeDocument/2006/relationships/image" Target="../media/image26.png"/></Relationships>
</file>

<file path=ppt/slideLayouts/_rels/slideLayout23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89.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85.png"/><Relationship Id="rId17" Type="http://schemas.openxmlformats.org/officeDocument/2006/relationships/image" Target="../media/image88.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87.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1.xml"/><Relationship Id="rId6" Type="http://schemas.openxmlformats.org/officeDocument/2006/relationships/image" Target="../media/image84.png"/><Relationship Id="rId11" Type="http://schemas.openxmlformats.org/officeDocument/2006/relationships/image" Target="../media/image10.png"/><Relationship Id="rId24" Type="http://schemas.openxmlformats.org/officeDocument/2006/relationships/image" Target="../media/image92.png"/><Relationship Id="rId5" Type="http://schemas.openxmlformats.org/officeDocument/2006/relationships/image" Target="../media/image83.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90.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86.png"/><Relationship Id="rId22" Type="http://schemas.openxmlformats.org/officeDocument/2006/relationships/image" Target="../media/image91.png"/><Relationship Id="rId27" Type="http://schemas.openxmlformats.org/officeDocument/2006/relationships/image" Target="../media/image26.png"/></Relationships>
</file>

<file path=ppt/slideLayouts/_rels/slideLayout23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89.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85.png"/><Relationship Id="rId17" Type="http://schemas.openxmlformats.org/officeDocument/2006/relationships/image" Target="../media/image88.png"/><Relationship Id="rId25" Type="http://schemas.openxmlformats.org/officeDocument/2006/relationships/image" Target="../media/image24.png"/><Relationship Id="rId2" Type="http://schemas.openxmlformats.org/officeDocument/2006/relationships/image" Target="../media/image95.jpeg"/><Relationship Id="rId16" Type="http://schemas.openxmlformats.org/officeDocument/2006/relationships/image" Target="../media/image87.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1.xml"/><Relationship Id="rId6" Type="http://schemas.openxmlformats.org/officeDocument/2006/relationships/image" Target="../media/image84.png"/><Relationship Id="rId11" Type="http://schemas.openxmlformats.org/officeDocument/2006/relationships/image" Target="../media/image10.png"/><Relationship Id="rId24" Type="http://schemas.openxmlformats.org/officeDocument/2006/relationships/image" Target="../media/image92.png"/><Relationship Id="rId5" Type="http://schemas.openxmlformats.org/officeDocument/2006/relationships/image" Target="../media/image83.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90.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86.png"/><Relationship Id="rId22" Type="http://schemas.openxmlformats.org/officeDocument/2006/relationships/image" Target="../media/image91.png"/><Relationship Id="rId27" Type="http://schemas.openxmlformats.org/officeDocument/2006/relationships/image" Target="../media/image26.png"/></Relationships>
</file>

<file path=ppt/slideLayouts/_rels/slideLayout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6.png"/><Relationship Id="rId18" Type="http://schemas.openxmlformats.org/officeDocument/2006/relationships/image" Target="../media/image90.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9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89.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88.png"/><Relationship Id="rId20" Type="http://schemas.openxmlformats.org/officeDocument/2006/relationships/image" Target="../media/image20.png"/><Relationship Id="rId1" Type="http://schemas.openxmlformats.org/officeDocument/2006/relationships/slideMaster" Target="../slideMasters/slideMaster21.xml"/><Relationship Id="rId6" Type="http://schemas.openxmlformats.org/officeDocument/2006/relationships/image" Target="../media/image6.png"/><Relationship Id="rId11" Type="http://schemas.openxmlformats.org/officeDocument/2006/relationships/image" Target="../media/image85.png"/><Relationship Id="rId24" Type="http://schemas.openxmlformats.org/officeDocument/2006/relationships/image" Target="../media/image24.png"/><Relationship Id="rId5" Type="http://schemas.openxmlformats.org/officeDocument/2006/relationships/image" Target="../media/image84.png"/><Relationship Id="rId15" Type="http://schemas.openxmlformats.org/officeDocument/2006/relationships/image" Target="../media/image87.png"/><Relationship Id="rId23" Type="http://schemas.openxmlformats.org/officeDocument/2006/relationships/image" Target="../media/image92.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83.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4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89.png"/><Relationship Id="rId26" Type="http://schemas.openxmlformats.org/officeDocument/2006/relationships/image" Target="../media/image25.png"/><Relationship Id="rId3" Type="http://schemas.openxmlformats.org/officeDocument/2006/relationships/chart" Target="../charts/chart27.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85.png"/><Relationship Id="rId17" Type="http://schemas.openxmlformats.org/officeDocument/2006/relationships/image" Target="../media/image88.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87.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1.xml"/><Relationship Id="rId6" Type="http://schemas.openxmlformats.org/officeDocument/2006/relationships/image" Target="../media/image84.png"/><Relationship Id="rId11" Type="http://schemas.openxmlformats.org/officeDocument/2006/relationships/image" Target="../media/image10.png"/><Relationship Id="rId24" Type="http://schemas.openxmlformats.org/officeDocument/2006/relationships/image" Target="../media/image92.png"/><Relationship Id="rId5" Type="http://schemas.openxmlformats.org/officeDocument/2006/relationships/image" Target="../media/image83.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90.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86.png"/><Relationship Id="rId22" Type="http://schemas.openxmlformats.org/officeDocument/2006/relationships/image" Target="../media/image91.png"/><Relationship Id="rId27" Type="http://schemas.openxmlformats.org/officeDocument/2006/relationships/image" Target="../media/image26.png"/></Relationships>
</file>

<file path=ppt/slideLayouts/_rels/slideLayout24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89.png"/><Relationship Id="rId26" Type="http://schemas.openxmlformats.org/officeDocument/2006/relationships/image" Target="../media/image25.png"/><Relationship Id="rId3" Type="http://schemas.openxmlformats.org/officeDocument/2006/relationships/chart" Target="../charts/chart28.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85.png"/><Relationship Id="rId17" Type="http://schemas.openxmlformats.org/officeDocument/2006/relationships/image" Target="../media/image88.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87.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1.xml"/><Relationship Id="rId6" Type="http://schemas.openxmlformats.org/officeDocument/2006/relationships/image" Target="../media/image84.png"/><Relationship Id="rId11" Type="http://schemas.openxmlformats.org/officeDocument/2006/relationships/image" Target="../media/image10.png"/><Relationship Id="rId24" Type="http://schemas.openxmlformats.org/officeDocument/2006/relationships/image" Target="../media/image92.png"/><Relationship Id="rId5" Type="http://schemas.openxmlformats.org/officeDocument/2006/relationships/image" Target="../media/image83.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90.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86.png"/><Relationship Id="rId22" Type="http://schemas.openxmlformats.org/officeDocument/2006/relationships/image" Target="../media/image91.png"/><Relationship Id="rId27" Type="http://schemas.openxmlformats.org/officeDocument/2006/relationships/image" Target="../media/image26.png"/></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6.png"/><Relationship Id="rId18" Type="http://schemas.openxmlformats.org/officeDocument/2006/relationships/image" Target="../media/image90.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9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89.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88.png"/><Relationship Id="rId20" Type="http://schemas.openxmlformats.org/officeDocument/2006/relationships/image" Target="../media/image20.png"/><Relationship Id="rId1" Type="http://schemas.openxmlformats.org/officeDocument/2006/relationships/slideMaster" Target="../slideMasters/slideMaster21.xml"/><Relationship Id="rId6" Type="http://schemas.openxmlformats.org/officeDocument/2006/relationships/image" Target="../media/image6.png"/><Relationship Id="rId11" Type="http://schemas.openxmlformats.org/officeDocument/2006/relationships/image" Target="../media/image85.png"/><Relationship Id="rId24" Type="http://schemas.openxmlformats.org/officeDocument/2006/relationships/image" Target="../media/image24.png"/><Relationship Id="rId5" Type="http://schemas.openxmlformats.org/officeDocument/2006/relationships/image" Target="../media/image84.png"/><Relationship Id="rId15" Type="http://schemas.openxmlformats.org/officeDocument/2006/relationships/image" Target="../media/image87.png"/><Relationship Id="rId23" Type="http://schemas.openxmlformats.org/officeDocument/2006/relationships/image" Target="../media/image92.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83.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4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6.png"/><Relationship Id="rId18" Type="http://schemas.openxmlformats.org/officeDocument/2006/relationships/image" Target="../media/image90.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9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89.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88.png"/><Relationship Id="rId20" Type="http://schemas.openxmlformats.org/officeDocument/2006/relationships/image" Target="../media/image20.png"/><Relationship Id="rId1" Type="http://schemas.openxmlformats.org/officeDocument/2006/relationships/slideMaster" Target="../slideMasters/slideMaster21.xml"/><Relationship Id="rId6" Type="http://schemas.openxmlformats.org/officeDocument/2006/relationships/image" Target="../media/image6.png"/><Relationship Id="rId11" Type="http://schemas.openxmlformats.org/officeDocument/2006/relationships/image" Target="../media/image85.png"/><Relationship Id="rId24" Type="http://schemas.openxmlformats.org/officeDocument/2006/relationships/image" Target="../media/image24.png"/><Relationship Id="rId5" Type="http://schemas.openxmlformats.org/officeDocument/2006/relationships/image" Target="../media/image84.png"/><Relationship Id="rId15" Type="http://schemas.openxmlformats.org/officeDocument/2006/relationships/image" Target="../media/image87.png"/><Relationship Id="rId23" Type="http://schemas.openxmlformats.org/officeDocument/2006/relationships/image" Target="../media/image92.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83.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4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6.png"/><Relationship Id="rId18" Type="http://schemas.openxmlformats.org/officeDocument/2006/relationships/image" Target="../media/image90.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9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89.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88.png"/><Relationship Id="rId20" Type="http://schemas.openxmlformats.org/officeDocument/2006/relationships/image" Target="../media/image20.png"/><Relationship Id="rId1" Type="http://schemas.openxmlformats.org/officeDocument/2006/relationships/slideMaster" Target="../slideMasters/slideMaster21.xml"/><Relationship Id="rId6" Type="http://schemas.openxmlformats.org/officeDocument/2006/relationships/image" Target="../media/image6.png"/><Relationship Id="rId11" Type="http://schemas.openxmlformats.org/officeDocument/2006/relationships/image" Target="../media/image85.png"/><Relationship Id="rId24" Type="http://schemas.openxmlformats.org/officeDocument/2006/relationships/image" Target="../media/image24.png"/><Relationship Id="rId5" Type="http://schemas.openxmlformats.org/officeDocument/2006/relationships/image" Target="../media/image84.png"/><Relationship Id="rId15" Type="http://schemas.openxmlformats.org/officeDocument/2006/relationships/image" Target="../media/image87.png"/><Relationship Id="rId23" Type="http://schemas.openxmlformats.org/officeDocument/2006/relationships/image" Target="../media/image92.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83.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4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6.png"/><Relationship Id="rId18" Type="http://schemas.openxmlformats.org/officeDocument/2006/relationships/image" Target="../media/image90.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9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89.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88.png"/><Relationship Id="rId20" Type="http://schemas.openxmlformats.org/officeDocument/2006/relationships/image" Target="../media/image20.png"/><Relationship Id="rId1" Type="http://schemas.openxmlformats.org/officeDocument/2006/relationships/slideMaster" Target="../slideMasters/slideMaster21.xml"/><Relationship Id="rId6" Type="http://schemas.openxmlformats.org/officeDocument/2006/relationships/image" Target="../media/image6.png"/><Relationship Id="rId11" Type="http://schemas.openxmlformats.org/officeDocument/2006/relationships/image" Target="../media/image85.png"/><Relationship Id="rId24" Type="http://schemas.openxmlformats.org/officeDocument/2006/relationships/image" Target="../media/image24.png"/><Relationship Id="rId5" Type="http://schemas.openxmlformats.org/officeDocument/2006/relationships/image" Target="../media/image84.png"/><Relationship Id="rId15" Type="http://schemas.openxmlformats.org/officeDocument/2006/relationships/image" Target="../media/image87.png"/><Relationship Id="rId23" Type="http://schemas.openxmlformats.org/officeDocument/2006/relationships/image" Target="../media/image92.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83.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4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6.png"/><Relationship Id="rId18" Type="http://schemas.openxmlformats.org/officeDocument/2006/relationships/image" Target="../media/image90.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9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89.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88.png"/><Relationship Id="rId20" Type="http://schemas.openxmlformats.org/officeDocument/2006/relationships/image" Target="../media/image20.png"/><Relationship Id="rId1" Type="http://schemas.openxmlformats.org/officeDocument/2006/relationships/slideMaster" Target="../slideMasters/slideMaster21.xml"/><Relationship Id="rId6" Type="http://schemas.openxmlformats.org/officeDocument/2006/relationships/image" Target="../media/image6.png"/><Relationship Id="rId11" Type="http://schemas.openxmlformats.org/officeDocument/2006/relationships/image" Target="../media/image85.png"/><Relationship Id="rId24" Type="http://schemas.openxmlformats.org/officeDocument/2006/relationships/image" Target="../media/image24.png"/><Relationship Id="rId5" Type="http://schemas.openxmlformats.org/officeDocument/2006/relationships/image" Target="../media/image84.png"/><Relationship Id="rId15" Type="http://schemas.openxmlformats.org/officeDocument/2006/relationships/image" Target="../media/image87.png"/><Relationship Id="rId23" Type="http://schemas.openxmlformats.org/officeDocument/2006/relationships/image" Target="../media/image92.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83.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4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6.png"/><Relationship Id="rId18" Type="http://schemas.openxmlformats.org/officeDocument/2006/relationships/image" Target="../media/image90.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9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89.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88.png"/><Relationship Id="rId20" Type="http://schemas.openxmlformats.org/officeDocument/2006/relationships/image" Target="../media/image20.png"/><Relationship Id="rId1" Type="http://schemas.openxmlformats.org/officeDocument/2006/relationships/slideMaster" Target="../slideMasters/slideMaster21.xml"/><Relationship Id="rId6" Type="http://schemas.openxmlformats.org/officeDocument/2006/relationships/image" Target="../media/image6.png"/><Relationship Id="rId11" Type="http://schemas.openxmlformats.org/officeDocument/2006/relationships/image" Target="../media/image85.png"/><Relationship Id="rId24" Type="http://schemas.openxmlformats.org/officeDocument/2006/relationships/image" Target="../media/image24.png"/><Relationship Id="rId5" Type="http://schemas.openxmlformats.org/officeDocument/2006/relationships/image" Target="../media/image84.png"/><Relationship Id="rId15" Type="http://schemas.openxmlformats.org/officeDocument/2006/relationships/image" Target="../media/image87.png"/><Relationship Id="rId23" Type="http://schemas.openxmlformats.org/officeDocument/2006/relationships/image" Target="../media/image92.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83.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6.png"/><Relationship Id="rId18" Type="http://schemas.openxmlformats.org/officeDocument/2006/relationships/image" Target="../media/image90.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9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89.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88.png"/><Relationship Id="rId20" Type="http://schemas.openxmlformats.org/officeDocument/2006/relationships/image" Target="../media/image20.png"/><Relationship Id="rId1" Type="http://schemas.openxmlformats.org/officeDocument/2006/relationships/slideMaster" Target="../slideMasters/slideMaster21.xml"/><Relationship Id="rId6" Type="http://schemas.openxmlformats.org/officeDocument/2006/relationships/image" Target="../media/image6.png"/><Relationship Id="rId11" Type="http://schemas.openxmlformats.org/officeDocument/2006/relationships/image" Target="../media/image85.png"/><Relationship Id="rId24" Type="http://schemas.openxmlformats.org/officeDocument/2006/relationships/image" Target="../media/image24.png"/><Relationship Id="rId5" Type="http://schemas.openxmlformats.org/officeDocument/2006/relationships/image" Target="../media/image84.png"/><Relationship Id="rId15" Type="http://schemas.openxmlformats.org/officeDocument/2006/relationships/image" Target="../media/image87.png"/><Relationship Id="rId23" Type="http://schemas.openxmlformats.org/officeDocument/2006/relationships/image" Target="../media/image92.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83.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5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6.png"/><Relationship Id="rId18" Type="http://schemas.openxmlformats.org/officeDocument/2006/relationships/image" Target="../media/image90.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9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89.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88.png"/><Relationship Id="rId20" Type="http://schemas.openxmlformats.org/officeDocument/2006/relationships/image" Target="../media/image20.png"/><Relationship Id="rId1" Type="http://schemas.openxmlformats.org/officeDocument/2006/relationships/slideMaster" Target="../slideMasters/slideMaster21.xml"/><Relationship Id="rId6" Type="http://schemas.openxmlformats.org/officeDocument/2006/relationships/image" Target="../media/image6.png"/><Relationship Id="rId11" Type="http://schemas.openxmlformats.org/officeDocument/2006/relationships/image" Target="../media/image85.png"/><Relationship Id="rId24" Type="http://schemas.openxmlformats.org/officeDocument/2006/relationships/image" Target="../media/image24.png"/><Relationship Id="rId5" Type="http://schemas.openxmlformats.org/officeDocument/2006/relationships/image" Target="../media/image84.png"/><Relationship Id="rId15" Type="http://schemas.openxmlformats.org/officeDocument/2006/relationships/image" Target="../media/image87.png"/><Relationship Id="rId23" Type="http://schemas.openxmlformats.org/officeDocument/2006/relationships/image" Target="../media/image92.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83.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85.png"/><Relationship Id="rId18" Type="http://schemas.openxmlformats.org/officeDocument/2006/relationships/image" Target="../media/image88.png"/><Relationship Id="rId26" Type="http://schemas.openxmlformats.org/officeDocument/2006/relationships/image" Target="../media/image24.png"/><Relationship Id="rId3" Type="http://schemas.openxmlformats.org/officeDocument/2006/relationships/image" Target="../media/image97.png"/><Relationship Id="rId21" Type="http://schemas.openxmlformats.org/officeDocument/2006/relationships/image" Target="../media/image19.png"/><Relationship Id="rId7" Type="http://schemas.openxmlformats.org/officeDocument/2006/relationships/image" Target="../media/image26.png"/><Relationship Id="rId12" Type="http://schemas.openxmlformats.org/officeDocument/2006/relationships/image" Target="../media/image10.png"/><Relationship Id="rId17" Type="http://schemas.openxmlformats.org/officeDocument/2006/relationships/image" Target="../media/image87.png"/><Relationship Id="rId25" Type="http://schemas.openxmlformats.org/officeDocument/2006/relationships/image" Target="../media/image92.png"/><Relationship Id="rId2" Type="http://schemas.openxmlformats.org/officeDocument/2006/relationships/image" Target="../media/image96.jpeg"/><Relationship Id="rId16" Type="http://schemas.openxmlformats.org/officeDocument/2006/relationships/image" Target="../media/image14.png"/><Relationship Id="rId20" Type="http://schemas.openxmlformats.org/officeDocument/2006/relationships/image" Target="../media/image90.png"/><Relationship Id="rId1" Type="http://schemas.openxmlformats.org/officeDocument/2006/relationships/slideMaster" Target="../slideMasters/slideMaster21.xml"/><Relationship Id="rId6" Type="http://schemas.openxmlformats.org/officeDocument/2006/relationships/image" Target="../media/image84.png"/><Relationship Id="rId11" Type="http://schemas.openxmlformats.org/officeDocument/2006/relationships/image" Target="../media/image9.png"/><Relationship Id="rId24" Type="http://schemas.openxmlformats.org/officeDocument/2006/relationships/image" Target="../media/image60.png"/><Relationship Id="rId5" Type="http://schemas.openxmlformats.org/officeDocument/2006/relationships/image" Target="../media/image83.png"/><Relationship Id="rId15" Type="http://schemas.openxmlformats.org/officeDocument/2006/relationships/image" Target="../media/image86.png"/><Relationship Id="rId23" Type="http://schemas.openxmlformats.org/officeDocument/2006/relationships/image" Target="../media/image91.png"/><Relationship Id="rId28" Type="http://schemas.openxmlformats.org/officeDocument/2006/relationships/image" Target="../media/image63.png"/><Relationship Id="rId10" Type="http://schemas.openxmlformats.org/officeDocument/2006/relationships/image" Target="../media/image8.png"/><Relationship Id="rId19" Type="http://schemas.openxmlformats.org/officeDocument/2006/relationships/image" Target="../media/image89.png"/><Relationship Id="rId4" Type="http://schemas.openxmlformats.org/officeDocument/2006/relationships/image" Target="../media/image98.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99.png"/></Relationships>
</file>

<file path=ppt/slideLayouts/_rels/slideLayout25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5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5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5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1.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5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5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29.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30.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6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6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6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6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6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6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6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4.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67.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100.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4.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7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67.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100.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4.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7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67.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100.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4.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67.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100.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4.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8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67.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100.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4.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eg"/><Relationship Id="rId1" Type="http://schemas.openxmlformats.org/officeDocument/2006/relationships/slideMaster" Target="../slideMasters/slideMaster25.xml"/><Relationship Id="rId5" Type="http://schemas.openxmlformats.org/officeDocument/2006/relationships/image" Target="../media/image101.emf"/><Relationship Id="rId4" Type="http://schemas.openxmlformats.org/officeDocument/2006/relationships/image" Target="../media/image64.pn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5.jpeg"/><Relationship Id="rId1" Type="http://schemas.openxmlformats.org/officeDocument/2006/relationships/slideMaster" Target="../slideMasters/slideMaster25.xml"/><Relationship Id="rId6" Type="http://schemas.openxmlformats.org/officeDocument/2006/relationships/image" Target="../media/image101.emf"/><Relationship Id="rId5" Type="http://schemas.openxmlformats.org/officeDocument/2006/relationships/image" Target="../media/image64.png"/><Relationship Id="rId4" Type="http://schemas.openxmlformats.org/officeDocument/2006/relationships/image" Target="../media/image3.pn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Master" Target="../slideMasters/slideMaster25.xml"/><Relationship Id="rId6" Type="http://schemas.openxmlformats.org/officeDocument/2006/relationships/image" Target="../media/image101.emf"/><Relationship Id="rId5" Type="http://schemas.openxmlformats.org/officeDocument/2006/relationships/image" Target="../media/image64.png"/><Relationship Id="rId4" Type="http://schemas.openxmlformats.org/officeDocument/2006/relationships/image" Target="../media/image3.pn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9.jpeg"/><Relationship Id="rId1" Type="http://schemas.openxmlformats.org/officeDocument/2006/relationships/slideMaster" Target="../slideMasters/slideMaster25.xml"/><Relationship Id="rId6" Type="http://schemas.openxmlformats.org/officeDocument/2006/relationships/image" Target="../media/image101.emf"/><Relationship Id="rId5" Type="http://schemas.openxmlformats.org/officeDocument/2006/relationships/image" Target="../media/image64.png"/><Relationship Id="rId4" Type="http://schemas.openxmlformats.org/officeDocument/2006/relationships/image" Target="../media/image3.png"/></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jpeg"/><Relationship Id="rId1" Type="http://schemas.openxmlformats.org/officeDocument/2006/relationships/slideMaster" Target="../slideMasters/slideMaster26.xml"/><Relationship Id="rId5" Type="http://schemas.openxmlformats.org/officeDocument/2006/relationships/image" Target="../media/image101.emf"/><Relationship Id="rId4" Type="http://schemas.openxmlformats.org/officeDocument/2006/relationships/image" Target="../media/image64.png"/></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2.jpeg"/><Relationship Id="rId1" Type="http://schemas.openxmlformats.org/officeDocument/2006/relationships/slideMaster" Target="../slideMasters/slideMaster27.xml"/><Relationship Id="rId5" Type="http://schemas.openxmlformats.org/officeDocument/2006/relationships/image" Target="../media/image101.emf"/><Relationship Id="rId4" Type="http://schemas.openxmlformats.org/officeDocument/2006/relationships/image" Target="../media/image64.pn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5.jpeg"/><Relationship Id="rId1" Type="http://schemas.openxmlformats.org/officeDocument/2006/relationships/slideMaster" Target="../slideMasters/slideMaster27.xml"/><Relationship Id="rId6" Type="http://schemas.openxmlformats.org/officeDocument/2006/relationships/image" Target="../media/image101.emf"/><Relationship Id="rId5" Type="http://schemas.openxmlformats.org/officeDocument/2006/relationships/image" Target="../media/image64.png"/><Relationship Id="rId4" Type="http://schemas.openxmlformats.org/officeDocument/2006/relationships/image" Target="../media/image3.pn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Master" Target="../slideMasters/slideMaster27.xml"/><Relationship Id="rId6" Type="http://schemas.openxmlformats.org/officeDocument/2006/relationships/image" Target="../media/image101.emf"/><Relationship Id="rId5" Type="http://schemas.openxmlformats.org/officeDocument/2006/relationships/image" Target="../media/image64.png"/><Relationship Id="rId4" Type="http://schemas.openxmlformats.org/officeDocument/2006/relationships/image" Target="../media/image3.pn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9.jpeg"/><Relationship Id="rId1" Type="http://schemas.openxmlformats.org/officeDocument/2006/relationships/slideMaster" Target="../slideMasters/slideMaster27.xml"/><Relationship Id="rId6" Type="http://schemas.openxmlformats.org/officeDocument/2006/relationships/image" Target="../media/image101.emf"/><Relationship Id="rId5" Type="http://schemas.openxmlformats.org/officeDocument/2006/relationships/image" Target="../media/image64.png"/><Relationship Id="rId4" Type="http://schemas.openxmlformats.org/officeDocument/2006/relationships/image" Target="../media/image3.png"/></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chart" Target="../charts/chart34.xml"/><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Master" Target="../slideMasters/slideMaster28.xml"/><Relationship Id="rId4" Type="http://schemas.openxmlformats.org/officeDocument/2006/relationships/image" Target="../media/image105.sv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Master" Target="../slideMasters/slideMaster28.xml"/><Relationship Id="rId4" Type="http://schemas.openxmlformats.org/officeDocument/2006/relationships/image" Target="../media/image108.svg"/></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9.jpeg"/><Relationship Id="rId1" Type="http://schemas.openxmlformats.org/officeDocument/2006/relationships/slideMaster" Target="../slideMasters/slideMaster28.xml"/><Relationship Id="rId4" Type="http://schemas.openxmlformats.org/officeDocument/2006/relationships/image" Target="../media/image108.sv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Master" Target="../slideMasters/slideMaster28.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2.jpeg"/><Relationship Id="rId1" Type="http://schemas.openxmlformats.org/officeDocument/2006/relationships/slideMaster" Target="../slideMasters/slideMaster28.xml"/><Relationship Id="rId4" Type="http://schemas.openxmlformats.org/officeDocument/2006/relationships/image" Target="../media/image111.sv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13.jpeg"/><Relationship Id="rId1" Type="http://schemas.openxmlformats.org/officeDocument/2006/relationships/slideMaster" Target="../slideMasters/slideMaster28.xml"/><Relationship Id="rId4" Type="http://schemas.openxmlformats.org/officeDocument/2006/relationships/image" Target="../media/image108.svg"/></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Master" Target="../slideMasters/slideMaster28.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slideMaster" Target="../slideMasters/slideMaster28.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Master" Target="../slideMasters/slideMaster28.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Master" Target="../slideMasters/slideMaster28.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Master" Target="../slideMasters/slideMaster28.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Master" Target="../slideMasters/slideMaster28.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Master" Target="../slideMasters/slideMaster28.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Master" Target="../slideMasters/slideMaster28.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Master" Target="../slideMasters/slideMaster28.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Master" Target="../slideMasters/slideMaster28.xml"/></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Master" Target="../slideMasters/slideMaster28.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121.png"/><Relationship Id="rId1" Type="http://schemas.openxmlformats.org/officeDocument/2006/relationships/slideMaster" Target="../slideMasters/slideMaster2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23.jpeg"/><Relationship Id="rId1" Type="http://schemas.openxmlformats.org/officeDocument/2006/relationships/slideMaster" Target="../slideMasters/slideMaster28.xml"/><Relationship Id="rId4" Type="http://schemas.openxmlformats.org/officeDocument/2006/relationships/image" Target="../media/image105.svg"/></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23.jpeg"/><Relationship Id="rId1" Type="http://schemas.openxmlformats.org/officeDocument/2006/relationships/slideMaster" Target="../slideMasters/slideMaster28.xml"/><Relationship Id="rId4" Type="http://schemas.openxmlformats.org/officeDocument/2006/relationships/image" Target="../media/image111.svg"/></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24.jpeg"/><Relationship Id="rId1" Type="http://schemas.openxmlformats.org/officeDocument/2006/relationships/slideMaster" Target="../slideMasters/slideMaster28.xml"/><Relationship Id="rId4" Type="http://schemas.openxmlformats.org/officeDocument/2006/relationships/image" Target="../media/image105.svg"/></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121.png"/><Relationship Id="rId1" Type="http://schemas.openxmlformats.org/officeDocument/2006/relationships/slideMaster" Target="../slideMasters/slideMaster28.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3.jpeg"/><Relationship Id="rId1" Type="http://schemas.openxmlformats.org/officeDocument/2006/relationships/slideMaster" Target="../slideMasters/slideMaster28.xml"/><Relationship Id="rId4" Type="http://schemas.openxmlformats.org/officeDocument/2006/relationships/image" Target="../media/image122.sv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3.jpeg"/><Relationship Id="rId1" Type="http://schemas.openxmlformats.org/officeDocument/2006/relationships/slideMaster" Target="../slideMasters/slideMaster28.xml"/><Relationship Id="rId4" Type="http://schemas.openxmlformats.org/officeDocument/2006/relationships/image" Target="../media/image122.svg"/></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5.png"/><Relationship Id="rId1" Type="http://schemas.openxmlformats.org/officeDocument/2006/relationships/slideMaster" Target="../slideMasters/slideMaster30.xml"/><Relationship Id="rId6" Type="http://schemas.openxmlformats.org/officeDocument/2006/relationships/image" Target="../media/image101.emf"/><Relationship Id="rId5" Type="http://schemas.openxmlformats.org/officeDocument/2006/relationships/image" Target="../media/image64.png"/><Relationship Id="rId4" Type="http://schemas.openxmlformats.org/officeDocument/2006/relationships/image" Target="../media/image3.pn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5.jpeg"/><Relationship Id="rId1" Type="http://schemas.openxmlformats.org/officeDocument/2006/relationships/slideMaster" Target="../slideMasters/slideMaster30.xml"/><Relationship Id="rId6" Type="http://schemas.openxmlformats.org/officeDocument/2006/relationships/image" Target="../media/image101.emf"/><Relationship Id="rId5" Type="http://schemas.openxmlformats.org/officeDocument/2006/relationships/image" Target="../media/image64.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Master" Target="../slideMasters/slideMaster30.xml"/><Relationship Id="rId6" Type="http://schemas.openxmlformats.org/officeDocument/2006/relationships/image" Target="../media/image101.emf"/><Relationship Id="rId5" Type="http://schemas.openxmlformats.org/officeDocument/2006/relationships/image" Target="../media/image64.png"/><Relationship Id="rId4" Type="http://schemas.openxmlformats.org/officeDocument/2006/relationships/image" Target="../media/image3.pn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9.jpeg"/><Relationship Id="rId1" Type="http://schemas.openxmlformats.org/officeDocument/2006/relationships/slideMaster" Target="../slideMasters/slideMaster30.xml"/><Relationship Id="rId6" Type="http://schemas.openxmlformats.org/officeDocument/2006/relationships/image" Target="../media/image101.emf"/><Relationship Id="rId5" Type="http://schemas.openxmlformats.org/officeDocument/2006/relationships/image" Target="../media/image64.png"/><Relationship Id="rId4" Type="http://schemas.openxmlformats.org/officeDocument/2006/relationships/image" Target="../media/image3.png"/></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3.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Master" Target="../slideMasters/slideMaster30.xml"/></Relationships>
</file>

<file path=ppt/slideLayouts/_rels/slideLayout364.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Master" Target="../slideMasters/slideMaster3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1.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6.png"/><Relationship Id="rId18" Type="http://schemas.openxmlformats.org/officeDocument/2006/relationships/image" Target="../media/image18.png"/><Relationship Id="rId26" Type="http://schemas.openxmlformats.org/officeDocument/2006/relationships/image" Target="../media/image63.png"/><Relationship Id="rId3" Type="http://schemas.openxmlformats.org/officeDocument/2006/relationships/image" Target="../media/image4.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59.png"/><Relationship Id="rId25" Type="http://schemas.openxmlformats.org/officeDocument/2006/relationships/image" Target="../media/image62.png"/><Relationship Id="rId2" Type="http://schemas.openxmlformats.org/officeDocument/2006/relationships/image" Target="../media/image51.emf"/><Relationship Id="rId16" Type="http://schemas.openxmlformats.org/officeDocument/2006/relationships/image" Target="../media/image58.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54.png"/><Relationship Id="rId11" Type="http://schemas.openxmlformats.org/officeDocument/2006/relationships/image" Target="../media/image55.png"/><Relationship Id="rId24" Type="http://schemas.openxmlformats.org/officeDocument/2006/relationships/image" Target="../media/image24.png"/><Relationship Id="rId5" Type="http://schemas.openxmlformats.org/officeDocument/2006/relationships/image" Target="../media/image53.png"/><Relationship Id="rId15" Type="http://schemas.openxmlformats.org/officeDocument/2006/relationships/image" Target="../media/image15.png"/><Relationship Id="rId23" Type="http://schemas.openxmlformats.org/officeDocument/2006/relationships/image" Target="../media/image61.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52.png"/><Relationship Id="rId9" Type="http://schemas.openxmlformats.org/officeDocument/2006/relationships/image" Target="../media/image9.png"/><Relationship Id="rId14" Type="http://schemas.openxmlformats.org/officeDocument/2006/relationships/image" Target="../media/image57.png"/><Relationship Id="rId22" Type="http://schemas.openxmlformats.org/officeDocument/2006/relationships/image" Target="../media/image60.png"/><Relationship Id="rId27"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2.png"/><Relationship Id="rId7" Type="http://schemas.openxmlformats.org/officeDocument/2006/relationships/image" Target="../media/image34.png"/><Relationship Id="rId12" Type="http://schemas.openxmlformats.org/officeDocument/2006/relationships/image" Target="../media/image36.png"/><Relationship Id="rId17" Type="http://schemas.openxmlformats.org/officeDocument/2006/relationships/image" Target="../media/image40.png"/><Relationship Id="rId25" Type="http://schemas.openxmlformats.org/officeDocument/2006/relationships/image" Target="../media/image6.png"/><Relationship Id="rId2" Type="http://schemas.openxmlformats.org/officeDocument/2006/relationships/image" Target="../media/image48.jpeg"/><Relationship Id="rId16" Type="http://schemas.openxmlformats.org/officeDocument/2006/relationships/image" Target="../media/image39.png"/><Relationship Id="rId20" Type="http://schemas.openxmlformats.org/officeDocument/2006/relationships/image" Target="../media/image41.png"/><Relationship Id="rId29" Type="http://schemas.openxmlformats.org/officeDocument/2006/relationships/image" Target="../media/image26.png"/><Relationship Id="rId1" Type="http://schemas.openxmlformats.org/officeDocument/2006/relationships/slideMaster" Target="../slideMasters/slideMaster4.xml"/><Relationship Id="rId6" Type="http://schemas.openxmlformats.org/officeDocument/2006/relationships/image" Target="../media/image33.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38.png"/><Relationship Id="rId23" Type="http://schemas.openxmlformats.org/officeDocument/2006/relationships/image" Target="../media/image42.png"/><Relationship Id="rId28" Type="http://schemas.openxmlformats.org/officeDocument/2006/relationships/image" Target="../media/image43.emf"/><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64.png"/><Relationship Id="rId9" Type="http://schemas.openxmlformats.org/officeDocument/2006/relationships/image" Target="../media/image35.png"/><Relationship Id="rId14" Type="http://schemas.openxmlformats.org/officeDocument/2006/relationships/image" Target="../media/image37.png"/><Relationship Id="rId22" Type="http://schemas.openxmlformats.org/officeDocument/2006/relationships/image" Target="../media/image7.png"/><Relationship Id="rId27" Type="http://schemas.openxmlformats.org/officeDocument/2006/relationships/image" Target="../media/image27.png"/><Relationship Id="rId30" Type="http://schemas.openxmlformats.org/officeDocument/2006/relationships/image" Target="../media/image28.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18" Type="http://schemas.openxmlformats.org/officeDocument/2006/relationships/image" Target="../media/image40.png"/><Relationship Id="rId26" Type="http://schemas.openxmlformats.org/officeDocument/2006/relationships/image" Target="../media/image6.png"/><Relationship Id="rId3" Type="http://schemas.openxmlformats.org/officeDocument/2006/relationships/image" Target="../media/image65.jpeg"/><Relationship Id="rId21" Type="http://schemas.openxmlformats.org/officeDocument/2006/relationships/image" Target="../media/image41.png"/><Relationship Id="rId7" Type="http://schemas.openxmlformats.org/officeDocument/2006/relationships/image" Target="../media/image33.png"/><Relationship Id="rId12" Type="http://schemas.openxmlformats.org/officeDocument/2006/relationships/image" Target="../media/image12.png"/><Relationship Id="rId17" Type="http://schemas.openxmlformats.org/officeDocument/2006/relationships/image" Target="../media/image39.png"/><Relationship Id="rId25" Type="http://schemas.openxmlformats.org/officeDocument/2006/relationships/image" Target="../media/image24.png"/><Relationship Id="rId2" Type="http://schemas.openxmlformats.org/officeDocument/2006/relationships/image" Target="../media/image45.jpeg"/><Relationship Id="rId16" Type="http://schemas.openxmlformats.org/officeDocument/2006/relationships/image" Target="../media/image38.png"/><Relationship Id="rId20" Type="http://schemas.openxmlformats.org/officeDocument/2006/relationships/image" Target="../media/image19.png"/><Relationship Id="rId29" Type="http://schemas.openxmlformats.org/officeDocument/2006/relationships/image" Target="../media/image43.emf"/><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10.png"/><Relationship Id="rId24" Type="http://schemas.openxmlformats.org/officeDocument/2006/relationships/image" Target="../media/image42.png"/><Relationship Id="rId5" Type="http://schemas.openxmlformats.org/officeDocument/2006/relationships/image" Target="../media/image64.png"/><Relationship Id="rId15" Type="http://schemas.openxmlformats.org/officeDocument/2006/relationships/image" Target="../media/image37.png"/><Relationship Id="rId23" Type="http://schemas.openxmlformats.org/officeDocument/2006/relationships/image" Target="../media/image7.png"/><Relationship Id="rId28" Type="http://schemas.openxmlformats.org/officeDocument/2006/relationships/image" Target="../media/image27.png"/><Relationship Id="rId10" Type="http://schemas.openxmlformats.org/officeDocument/2006/relationships/image" Target="../media/image35.png"/><Relationship Id="rId19" Type="http://schemas.openxmlformats.org/officeDocument/2006/relationships/image" Target="../media/image20.png"/><Relationship Id="rId31"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5.png"/><Relationship Id="rId30" Type="http://schemas.openxmlformats.org/officeDocument/2006/relationships/image" Target="../media/image26.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18" Type="http://schemas.openxmlformats.org/officeDocument/2006/relationships/image" Target="../media/image40.png"/><Relationship Id="rId26" Type="http://schemas.openxmlformats.org/officeDocument/2006/relationships/image" Target="../media/image6.png"/><Relationship Id="rId3" Type="http://schemas.openxmlformats.org/officeDocument/2006/relationships/image" Target="../media/image48.jpeg"/><Relationship Id="rId21" Type="http://schemas.openxmlformats.org/officeDocument/2006/relationships/image" Target="../media/image41.png"/><Relationship Id="rId7" Type="http://schemas.openxmlformats.org/officeDocument/2006/relationships/image" Target="../media/image33.png"/><Relationship Id="rId12" Type="http://schemas.openxmlformats.org/officeDocument/2006/relationships/image" Target="../media/image12.png"/><Relationship Id="rId17" Type="http://schemas.openxmlformats.org/officeDocument/2006/relationships/image" Target="../media/image39.png"/><Relationship Id="rId25" Type="http://schemas.openxmlformats.org/officeDocument/2006/relationships/image" Target="../media/image24.png"/><Relationship Id="rId2" Type="http://schemas.openxmlformats.org/officeDocument/2006/relationships/image" Target="../media/image47.jpg"/><Relationship Id="rId16" Type="http://schemas.openxmlformats.org/officeDocument/2006/relationships/image" Target="../media/image38.png"/><Relationship Id="rId20" Type="http://schemas.openxmlformats.org/officeDocument/2006/relationships/image" Target="../media/image19.png"/><Relationship Id="rId29" Type="http://schemas.openxmlformats.org/officeDocument/2006/relationships/image" Target="../media/image43.emf"/><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10.png"/><Relationship Id="rId24" Type="http://schemas.openxmlformats.org/officeDocument/2006/relationships/image" Target="../media/image42.png"/><Relationship Id="rId5" Type="http://schemas.openxmlformats.org/officeDocument/2006/relationships/image" Target="../media/image64.png"/><Relationship Id="rId15" Type="http://schemas.openxmlformats.org/officeDocument/2006/relationships/image" Target="../media/image37.png"/><Relationship Id="rId23" Type="http://schemas.openxmlformats.org/officeDocument/2006/relationships/image" Target="../media/image7.png"/><Relationship Id="rId28" Type="http://schemas.openxmlformats.org/officeDocument/2006/relationships/image" Target="../media/image27.png"/><Relationship Id="rId10" Type="http://schemas.openxmlformats.org/officeDocument/2006/relationships/image" Target="../media/image35.png"/><Relationship Id="rId19" Type="http://schemas.openxmlformats.org/officeDocument/2006/relationships/image" Target="../media/image20.png"/><Relationship Id="rId31"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5.png"/><Relationship Id="rId30" Type="http://schemas.openxmlformats.org/officeDocument/2006/relationships/image" Target="../media/image26.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18" Type="http://schemas.openxmlformats.org/officeDocument/2006/relationships/image" Target="../media/image40.png"/><Relationship Id="rId26" Type="http://schemas.openxmlformats.org/officeDocument/2006/relationships/image" Target="../media/image6.png"/><Relationship Id="rId3" Type="http://schemas.openxmlformats.org/officeDocument/2006/relationships/image" Target="../media/image66.jpeg"/><Relationship Id="rId21" Type="http://schemas.openxmlformats.org/officeDocument/2006/relationships/image" Target="../media/image41.png"/><Relationship Id="rId7" Type="http://schemas.openxmlformats.org/officeDocument/2006/relationships/image" Target="../media/image33.png"/><Relationship Id="rId12" Type="http://schemas.openxmlformats.org/officeDocument/2006/relationships/image" Target="../media/image12.png"/><Relationship Id="rId17" Type="http://schemas.openxmlformats.org/officeDocument/2006/relationships/image" Target="../media/image39.png"/><Relationship Id="rId25" Type="http://schemas.openxmlformats.org/officeDocument/2006/relationships/image" Target="../media/image24.png"/><Relationship Id="rId2" Type="http://schemas.openxmlformats.org/officeDocument/2006/relationships/image" Target="../media/image49.jpeg"/><Relationship Id="rId16" Type="http://schemas.openxmlformats.org/officeDocument/2006/relationships/image" Target="../media/image38.png"/><Relationship Id="rId20" Type="http://schemas.openxmlformats.org/officeDocument/2006/relationships/image" Target="../media/image19.png"/><Relationship Id="rId29" Type="http://schemas.openxmlformats.org/officeDocument/2006/relationships/image" Target="../media/image43.emf"/><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10.png"/><Relationship Id="rId24" Type="http://schemas.openxmlformats.org/officeDocument/2006/relationships/image" Target="../media/image42.png"/><Relationship Id="rId5" Type="http://schemas.openxmlformats.org/officeDocument/2006/relationships/image" Target="../media/image64.png"/><Relationship Id="rId15" Type="http://schemas.openxmlformats.org/officeDocument/2006/relationships/image" Target="../media/image37.png"/><Relationship Id="rId23" Type="http://schemas.openxmlformats.org/officeDocument/2006/relationships/image" Target="../media/image7.png"/><Relationship Id="rId28" Type="http://schemas.openxmlformats.org/officeDocument/2006/relationships/image" Target="../media/image27.png"/><Relationship Id="rId10" Type="http://schemas.openxmlformats.org/officeDocument/2006/relationships/image" Target="../media/image35.png"/><Relationship Id="rId19" Type="http://schemas.openxmlformats.org/officeDocument/2006/relationships/image" Target="../media/image20.png"/><Relationship Id="rId31"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5.png"/><Relationship Id="rId30" Type="http://schemas.openxmlformats.org/officeDocument/2006/relationships/image" Target="../media/image2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1.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2.png"/><Relationship Id="rId7" Type="http://schemas.openxmlformats.org/officeDocument/2006/relationships/image" Target="../media/image34.png"/><Relationship Id="rId12" Type="http://schemas.openxmlformats.org/officeDocument/2006/relationships/image" Target="../media/image36.png"/><Relationship Id="rId17" Type="http://schemas.openxmlformats.org/officeDocument/2006/relationships/image" Target="../media/image40.png"/><Relationship Id="rId25" Type="http://schemas.openxmlformats.org/officeDocument/2006/relationships/image" Target="../media/image6.png"/><Relationship Id="rId2" Type="http://schemas.openxmlformats.org/officeDocument/2006/relationships/image" Target="../media/image48.jpeg"/><Relationship Id="rId16" Type="http://schemas.openxmlformats.org/officeDocument/2006/relationships/image" Target="../media/image39.png"/><Relationship Id="rId20" Type="http://schemas.openxmlformats.org/officeDocument/2006/relationships/image" Target="../media/image41.png"/><Relationship Id="rId29"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33.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38.png"/><Relationship Id="rId23" Type="http://schemas.openxmlformats.org/officeDocument/2006/relationships/image" Target="../media/image42.png"/><Relationship Id="rId28" Type="http://schemas.openxmlformats.org/officeDocument/2006/relationships/image" Target="../media/image43.emf"/><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64.png"/><Relationship Id="rId9" Type="http://schemas.openxmlformats.org/officeDocument/2006/relationships/image" Target="../media/image35.png"/><Relationship Id="rId14" Type="http://schemas.openxmlformats.org/officeDocument/2006/relationships/image" Target="../media/image37.png"/><Relationship Id="rId22" Type="http://schemas.openxmlformats.org/officeDocument/2006/relationships/image" Target="../media/image7.png"/><Relationship Id="rId27" Type="http://schemas.openxmlformats.org/officeDocument/2006/relationships/image" Target="../media/image27.png"/><Relationship Id="rId30" Type="http://schemas.openxmlformats.org/officeDocument/2006/relationships/image" Target="../media/image28.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18" Type="http://schemas.openxmlformats.org/officeDocument/2006/relationships/image" Target="../media/image40.png"/><Relationship Id="rId26" Type="http://schemas.openxmlformats.org/officeDocument/2006/relationships/image" Target="../media/image6.png"/><Relationship Id="rId3" Type="http://schemas.openxmlformats.org/officeDocument/2006/relationships/image" Target="../media/image65.jpeg"/><Relationship Id="rId21" Type="http://schemas.openxmlformats.org/officeDocument/2006/relationships/image" Target="../media/image41.png"/><Relationship Id="rId7" Type="http://schemas.openxmlformats.org/officeDocument/2006/relationships/image" Target="../media/image33.png"/><Relationship Id="rId12" Type="http://schemas.openxmlformats.org/officeDocument/2006/relationships/image" Target="../media/image12.png"/><Relationship Id="rId17" Type="http://schemas.openxmlformats.org/officeDocument/2006/relationships/image" Target="../media/image39.png"/><Relationship Id="rId25" Type="http://schemas.openxmlformats.org/officeDocument/2006/relationships/image" Target="../media/image24.png"/><Relationship Id="rId2" Type="http://schemas.openxmlformats.org/officeDocument/2006/relationships/image" Target="../media/image45.jpeg"/><Relationship Id="rId16" Type="http://schemas.openxmlformats.org/officeDocument/2006/relationships/image" Target="../media/image38.png"/><Relationship Id="rId20" Type="http://schemas.openxmlformats.org/officeDocument/2006/relationships/image" Target="../media/image19.png"/><Relationship Id="rId29" Type="http://schemas.openxmlformats.org/officeDocument/2006/relationships/image" Target="../media/image43.emf"/><Relationship Id="rId1" Type="http://schemas.openxmlformats.org/officeDocument/2006/relationships/slideMaster" Target="../slideMasters/slideMaster5.xml"/><Relationship Id="rId6" Type="http://schemas.openxmlformats.org/officeDocument/2006/relationships/image" Target="../media/image8.png"/><Relationship Id="rId11" Type="http://schemas.openxmlformats.org/officeDocument/2006/relationships/image" Target="../media/image10.png"/><Relationship Id="rId24" Type="http://schemas.openxmlformats.org/officeDocument/2006/relationships/image" Target="../media/image42.png"/><Relationship Id="rId5" Type="http://schemas.openxmlformats.org/officeDocument/2006/relationships/image" Target="../media/image64.png"/><Relationship Id="rId15" Type="http://schemas.openxmlformats.org/officeDocument/2006/relationships/image" Target="../media/image37.png"/><Relationship Id="rId23" Type="http://schemas.openxmlformats.org/officeDocument/2006/relationships/image" Target="../media/image7.png"/><Relationship Id="rId28" Type="http://schemas.openxmlformats.org/officeDocument/2006/relationships/image" Target="../media/image27.png"/><Relationship Id="rId10" Type="http://schemas.openxmlformats.org/officeDocument/2006/relationships/image" Target="../media/image35.png"/><Relationship Id="rId19" Type="http://schemas.openxmlformats.org/officeDocument/2006/relationships/image" Target="../media/image20.png"/><Relationship Id="rId31"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5.png"/><Relationship Id="rId30" Type="http://schemas.openxmlformats.org/officeDocument/2006/relationships/image" Target="../media/image26.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18" Type="http://schemas.openxmlformats.org/officeDocument/2006/relationships/image" Target="../media/image40.png"/><Relationship Id="rId26" Type="http://schemas.openxmlformats.org/officeDocument/2006/relationships/image" Target="../media/image6.png"/><Relationship Id="rId3" Type="http://schemas.openxmlformats.org/officeDocument/2006/relationships/image" Target="../media/image48.jpeg"/><Relationship Id="rId21" Type="http://schemas.openxmlformats.org/officeDocument/2006/relationships/image" Target="../media/image41.png"/><Relationship Id="rId7" Type="http://schemas.openxmlformats.org/officeDocument/2006/relationships/image" Target="../media/image33.png"/><Relationship Id="rId12" Type="http://schemas.openxmlformats.org/officeDocument/2006/relationships/image" Target="../media/image12.png"/><Relationship Id="rId17" Type="http://schemas.openxmlformats.org/officeDocument/2006/relationships/image" Target="../media/image39.png"/><Relationship Id="rId25" Type="http://schemas.openxmlformats.org/officeDocument/2006/relationships/image" Target="../media/image24.png"/><Relationship Id="rId2" Type="http://schemas.openxmlformats.org/officeDocument/2006/relationships/image" Target="../media/image47.jpg"/><Relationship Id="rId16" Type="http://schemas.openxmlformats.org/officeDocument/2006/relationships/image" Target="../media/image38.png"/><Relationship Id="rId20" Type="http://schemas.openxmlformats.org/officeDocument/2006/relationships/image" Target="../media/image19.png"/><Relationship Id="rId29" Type="http://schemas.openxmlformats.org/officeDocument/2006/relationships/image" Target="../media/image43.emf"/><Relationship Id="rId1" Type="http://schemas.openxmlformats.org/officeDocument/2006/relationships/slideMaster" Target="../slideMasters/slideMaster5.xml"/><Relationship Id="rId6" Type="http://schemas.openxmlformats.org/officeDocument/2006/relationships/image" Target="../media/image8.png"/><Relationship Id="rId11" Type="http://schemas.openxmlformats.org/officeDocument/2006/relationships/image" Target="../media/image10.png"/><Relationship Id="rId24" Type="http://schemas.openxmlformats.org/officeDocument/2006/relationships/image" Target="../media/image42.png"/><Relationship Id="rId5" Type="http://schemas.openxmlformats.org/officeDocument/2006/relationships/image" Target="../media/image64.png"/><Relationship Id="rId15" Type="http://schemas.openxmlformats.org/officeDocument/2006/relationships/image" Target="../media/image37.png"/><Relationship Id="rId23" Type="http://schemas.openxmlformats.org/officeDocument/2006/relationships/image" Target="../media/image7.png"/><Relationship Id="rId28" Type="http://schemas.openxmlformats.org/officeDocument/2006/relationships/image" Target="../media/image27.png"/><Relationship Id="rId10" Type="http://schemas.openxmlformats.org/officeDocument/2006/relationships/image" Target="../media/image35.png"/><Relationship Id="rId19" Type="http://schemas.openxmlformats.org/officeDocument/2006/relationships/image" Target="../media/image20.png"/><Relationship Id="rId31"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5.png"/><Relationship Id="rId30" Type="http://schemas.openxmlformats.org/officeDocument/2006/relationships/image" Target="../media/image26.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18" Type="http://schemas.openxmlformats.org/officeDocument/2006/relationships/image" Target="../media/image40.png"/><Relationship Id="rId26" Type="http://schemas.openxmlformats.org/officeDocument/2006/relationships/image" Target="../media/image6.png"/><Relationship Id="rId3" Type="http://schemas.openxmlformats.org/officeDocument/2006/relationships/image" Target="../media/image66.jpeg"/><Relationship Id="rId21" Type="http://schemas.openxmlformats.org/officeDocument/2006/relationships/image" Target="../media/image41.png"/><Relationship Id="rId7" Type="http://schemas.openxmlformats.org/officeDocument/2006/relationships/image" Target="../media/image33.png"/><Relationship Id="rId12" Type="http://schemas.openxmlformats.org/officeDocument/2006/relationships/image" Target="../media/image12.png"/><Relationship Id="rId17" Type="http://schemas.openxmlformats.org/officeDocument/2006/relationships/image" Target="../media/image39.png"/><Relationship Id="rId25" Type="http://schemas.openxmlformats.org/officeDocument/2006/relationships/image" Target="../media/image24.png"/><Relationship Id="rId2" Type="http://schemas.openxmlformats.org/officeDocument/2006/relationships/image" Target="../media/image49.jpeg"/><Relationship Id="rId16" Type="http://schemas.openxmlformats.org/officeDocument/2006/relationships/image" Target="../media/image38.png"/><Relationship Id="rId20" Type="http://schemas.openxmlformats.org/officeDocument/2006/relationships/image" Target="../media/image19.png"/><Relationship Id="rId29" Type="http://schemas.openxmlformats.org/officeDocument/2006/relationships/image" Target="../media/image43.emf"/><Relationship Id="rId1" Type="http://schemas.openxmlformats.org/officeDocument/2006/relationships/slideMaster" Target="../slideMasters/slideMaster5.xml"/><Relationship Id="rId6" Type="http://schemas.openxmlformats.org/officeDocument/2006/relationships/image" Target="../media/image8.png"/><Relationship Id="rId11" Type="http://schemas.openxmlformats.org/officeDocument/2006/relationships/image" Target="../media/image10.png"/><Relationship Id="rId24" Type="http://schemas.openxmlformats.org/officeDocument/2006/relationships/image" Target="../media/image42.png"/><Relationship Id="rId5" Type="http://schemas.openxmlformats.org/officeDocument/2006/relationships/image" Target="../media/image64.png"/><Relationship Id="rId15" Type="http://schemas.openxmlformats.org/officeDocument/2006/relationships/image" Target="../media/image37.png"/><Relationship Id="rId23" Type="http://schemas.openxmlformats.org/officeDocument/2006/relationships/image" Target="../media/image7.png"/><Relationship Id="rId28" Type="http://schemas.openxmlformats.org/officeDocument/2006/relationships/image" Target="../media/image27.png"/><Relationship Id="rId10" Type="http://schemas.openxmlformats.org/officeDocument/2006/relationships/image" Target="../media/image35.png"/><Relationship Id="rId19" Type="http://schemas.openxmlformats.org/officeDocument/2006/relationships/image" Target="../media/image20.png"/><Relationship Id="rId31"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5.png"/><Relationship Id="rId30" Type="http://schemas.openxmlformats.org/officeDocument/2006/relationships/image" Target="../media/image26.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2.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2.png"/><Relationship Id="rId7" Type="http://schemas.openxmlformats.org/officeDocument/2006/relationships/image" Target="../media/image5.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6.png"/><Relationship Id="rId2" Type="http://schemas.openxmlformats.org/officeDocument/2006/relationships/image" Target="../media/image30.jp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26.png"/><Relationship Id="rId1" Type="http://schemas.openxmlformats.org/officeDocument/2006/relationships/slideMaster" Target="../slideMasters/slideMaster6.xml"/><Relationship Id="rId6" Type="http://schemas.openxmlformats.org/officeDocument/2006/relationships/image" Target="../media/image4.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16.png"/><Relationship Id="rId23" Type="http://schemas.openxmlformats.org/officeDocument/2006/relationships/image" Target="../media/image23.png"/><Relationship Id="rId28" Type="http://schemas.openxmlformats.org/officeDocument/2006/relationships/image" Target="../media/image43.emf"/><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1.png"/><Relationship Id="rId14" Type="http://schemas.openxmlformats.org/officeDocument/2006/relationships/image" Target="../media/image15.png"/><Relationship Id="rId22" Type="http://schemas.openxmlformats.org/officeDocument/2006/relationships/image" Target="../media/image7.png"/><Relationship Id="rId27" Type="http://schemas.openxmlformats.org/officeDocument/2006/relationships/image" Target="../media/image27.png"/><Relationship Id="rId30" Type="http://schemas.openxmlformats.org/officeDocument/2006/relationships/image" Target="../media/image28.pn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2.png"/><Relationship Id="rId7" Type="http://schemas.openxmlformats.org/officeDocument/2006/relationships/image" Target="../media/image5.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6.png"/><Relationship Id="rId2" Type="http://schemas.openxmlformats.org/officeDocument/2006/relationships/image" Target="../media/image30.jp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26.png"/><Relationship Id="rId1" Type="http://schemas.openxmlformats.org/officeDocument/2006/relationships/slideMaster" Target="../slideMasters/slideMaster6.xml"/><Relationship Id="rId6" Type="http://schemas.openxmlformats.org/officeDocument/2006/relationships/image" Target="../media/image4.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16.png"/><Relationship Id="rId23" Type="http://schemas.openxmlformats.org/officeDocument/2006/relationships/image" Target="../media/image23.png"/><Relationship Id="rId28" Type="http://schemas.openxmlformats.org/officeDocument/2006/relationships/image" Target="../media/image43.emf"/><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1.png"/><Relationship Id="rId14" Type="http://schemas.openxmlformats.org/officeDocument/2006/relationships/image" Target="../media/image15.png"/><Relationship Id="rId22" Type="http://schemas.openxmlformats.org/officeDocument/2006/relationships/image" Target="../media/image7.png"/><Relationship Id="rId27" Type="http://schemas.openxmlformats.org/officeDocument/2006/relationships/image" Target="../media/image27.png"/><Relationship Id="rId30" Type="http://schemas.openxmlformats.org/officeDocument/2006/relationships/image" Target="../media/image28.pn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2.png"/><Relationship Id="rId7" Type="http://schemas.openxmlformats.org/officeDocument/2006/relationships/image" Target="../media/image5.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6.png"/><Relationship Id="rId2" Type="http://schemas.openxmlformats.org/officeDocument/2006/relationships/image" Target="../media/image29.jp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26.png"/><Relationship Id="rId1" Type="http://schemas.openxmlformats.org/officeDocument/2006/relationships/slideMaster" Target="../slideMasters/slideMaster6.xml"/><Relationship Id="rId6" Type="http://schemas.openxmlformats.org/officeDocument/2006/relationships/image" Target="../media/image4.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16.png"/><Relationship Id="rId23" Type="http://schemas.openxmlformats.org/officeDocument/2006/relationships/image" Target="../media/image23.png"/><Relationship Id="rId28" Type="http://schemas.openxmlformats.org/officeDocument/2006/relationships/image" Target="../media/image43.emf"/><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1.png"/><Relationship Id="rId14" Type="http://schemas.openxmlformats.org/officeDocument/2006/relationships/image" Target="../media/image15.png"/><Relationship Id="rId22" Type="http://schemas.openxmlformats.org/officeDocument/2006/relationships/image" Target="../media/image7.png"/><Relationship Id="rId27" Type="http://schemas.openxmlformats.org/officeDocument/2006/relationships/image" Target="../media/image27.png"/><Relationship Id="rId30" Type="http://schemas.openxmlformats.org/officeDocument/2006/relationships/image" Target="../media/image2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2.png"/><Relationship Id="rId7" Type="http://schemas.openxmlformats.org/officeDocument/2006/relationships/image" Target="../media/image5.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6.png"/><Relationship Id="rId2" Type="http://schemas.openxmlformats.org/officeDocument/2006/relationships/image" Target="../media/image31.jp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26.png"/><Relationship Id="rId1" Type="http://schemas.openxmlformats.org/officeDocument/2006/relationships/slideMaster" Target="../slideMasters/slideMaster6.xml"/><Relationship Id="rId6" Type="http://schemas.openxmlformats.org/officeDocument/2006/relationships/image" Target="../media/image4.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16.png"/><Relationship Id="rId23" Type="http://schemas.openxmlformats.org/officeDocument/2006/relationships/image" Target="../media/image23.png"/><Relationship Id="rId28" Type="http://schemas.openxmlformats.org/officeDocument/2006/relationships/image" Target="../media/image43.emf"/><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1.png"/><Relationship Id="rId14" Type="http://schemas.openxmlformats.org/officeDocument/2006/relationships/image" Target="../media/image15.png"/><Relationship Id="rId22" Type="http://schemas.openxmlformats.org/officeDocument/2006/relationships/image" Target="../media/image7.png"/><Relationship Id="rId27" Type="http://schemas.openxmlformats.org/officeDocument/2006/relationships/image" Target="../media/image27.png"/><Relationship Id="rId30" Type="http://schemas.openxmlformats.org/officeDocument/2006/relationships/image" Target="../media/image28.png"/></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1.png"/><Relationship Id="rId21"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8.png"/><Relationship Id="rId1" Type="http://schemas.openxmlformats.org/officeDocument/2006/relationships/slideMaster" Target="../slideMasters/slideMaster6.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17.png"/><Relationship Id="rId23" Type="http://schemas.openxmlformats.org/officeDocument/2006/relationships/image" Target="../media/image24.png"/><Relationship Id="rId28" Type="http://schemas.openxmlformats.org/officeDocument/2006/relationships/image" Target="../media/image26.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16.png"/><Relationship Id="rId22" Type="http://schemas.openxmlformats.org/officeDocument/2006/relationships/image" Target="../media/image23.png"/><Relationship Id="rId27" Type="http://schemas.openxmlformats.org/officeDocument/2006/relationships/image" Target="../media/image43.emf"/></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chart" Target="../charts/chart12.xml"/><Relationship Id="rId21" Type="http://schemas.openxmlformats.org/officeDocument/2006/relationships/image" Target="../media/image22.png"/><Relationship Id="rId7" Type="http://schemas.openxmlformats.org/officeDocument/2006/relationships/image" Target="../media/image5.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26.png"/><Relationship Id="rId1" Type="http://schemas.openxmlformats.org/officeDocument/2006/relationships/slideMaster" Target="../slideMasters/slideMaster6.xml"/><Relationship Id="rId6" Type="http://schemas.openxmlformats.org/officeDocument/2006/relationships/image" Target="../media/image4.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16.png"/><Relationship Id="rId23" Type="http://schemas.openxmlformats.org/officeDocument/2006/relationships/image" Target="../media/image23.png"/><Relationship Id="rId28" Type="http://schemas.openxmlformats.org/officeDocument/2006/relationships/image" Target="../media/image43.emf"/><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1.png"/><Relationship Id="rId14" Type="http://schemas.openxmlformats.org/officeDocument/2006/relationships/image" Target="../media/image15.png"/><Relationship Id="rId22" Type="http://schemas.openxmlformats.org/officeDocument/2006/relationships/image" Target="../media/image7.png"/><Relationship Id="rId27" Type="http://schemas.openxmlformats.org/officeDocument/2006/relationships/image" Target="../media/image27.png"/><Relationship Id="rId30" Type="http://schemas.openxmlformats.org/officeDocument/2006/relationships/image" Target="../media/image28.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chart" Target="../charts/chart13.xml"/><Relationship Id="rId21" Type="http://schemas.openxmlformats.org/officeDocument/2006/relationships/image" Target="../media/image22.png"/><Relationship Id="rId7" Type="http://schemas.openxmlformats.org/officeDocument/2006/relationships/image" Target="../media/image5.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26.png"/><Relationship Id="rId1" Type="http://schemas.openxmlformats.org/officeDocument/2006/relationships/slideMaster" Target="../slideMasters/slideMaster6.xml"/><Relationship Id="rId6" Type="http://schemas.openxmlformats.org/officeDocument/2006/relationships/image" Target="../media/image4.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16.png"/><Relationship Id="rId23" Type="http://schemas.openxmlformats.org/officeDocument/2006/relationships/image" Target="../media/image23.png"/><Relationship Id="rId28" Type="http://schemas.openxmlformats.org/officeDocument/2006/relationships/image" Target="../media/image43.emf"/><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1.png"/><Relationship Id="rId14" Type="http://schemas.openxmlformats.org/officeDocument/2006/relationships/image" Target="../media/image15.png"/><Relationship Id="rId22" Type="http://schemas.openxmlformats.org/officeDocument/2006/relationships/image" Target="../media/image7.png"/><Relationship Id="rId27" Type="http://schemas.openxmlformats.org/officeDocument/2006/relationships/image" Target="../media/image27.png"/><Relationship Id="rId30" Type="http://schemas.openxmlformats.org/officeDocument/2006/relationships/image" Target="../media/image28.pn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1.png"/><Relationship Id="rId21"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8.png"/><Relationship Id="rId1" Type="http://schemas.openxmlformats.org/officeDocument/2006/relationships/slideMaster" Target="../slideMasters/slideMaster6.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17.png"/><Relationship Id="rId23" Type="http://schemas.openxmlformats.org/officeDocument/2006/relationships/image" Target="../media/image24.png"/><Relationship Id="rId28" Type="http://schemas.openxmlformats.org/officeDocument/2006/relationships/image" Target="../media/image26.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16.png"/><Relationship Id="rId22" Type="http://schemas.openxmlformats.org/officeDocument/2006/relationships/image" Target="../media/image23.png"/><Relationship Id="rId27" Type="http://schemas.openxmlformats.org/officeDocument/2006/relationships/image" Target="../media/image43.emf"/></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1.png"/><Relationship Id="rId21"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8.png"/><Relationship Id="rId1" Type="http://schemas.openxmlformats.org/officeDocument/2006/relationships/slideMaster" Target="../slideMasters/slideMaster6.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17.png"/><Relationship Id="rId23" Type="http://schemas.openxmlformats.org/officeDocument/2006/relationships/image" Target="../media/image24.png"/><Relationship Id="rId28" Type="http://schemas.openxmlformats.org/officeDocument/2006/relationships/image" Target="../media/image26.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16.png"/><Relationship Id="rId22" Type="http://schemas.openxmlformats.org/officeDocument/2006/relationships/image" Target="../media/image23.png"/><Relationship Id="rId27" Type="http://schemas.openxmlformats.org/officeDocument/2006/relationships/image" Target="../media/image43.emf"/></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1.png"/><Relationship Id="rId21"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8.png"/><Relationship Id="rId1" Type="http://schemas.openxmlformats.org/officeDocument/2006/relationships/slideMaster" Target="../slideMasters/slideMaster6.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17.png"/><Relationship Id="rId23" Type="http://schemas.openxmlformats.org/officeDocument/2006/relationships/image" Target="../media/image24.png"/><Relationship Id="rId28" Type="http://schemas.openxmlformats.org/officeDocument/2006/relationships/image" Target="../media/image26.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16.png"/><Relationship Id="rId22" Type="http://schemas.openxmlformats.org/officeDocument/2006/relationships/image" Target="../media/image23.png"/><Relationship Id="rId27" Type="http://schemas.openxmlformats.org/officeDocument/2006/relationships/image" Target="../media/image43.emf"/></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1.png"/><Relationship Id="rId21"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8.png"/><Relationship Id="rId1" Type="http://schemas.openxmlformats.org/officeDocument/2006/relationships/slideMaster" Target="../slideMasters/slideMaster6.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17.png"/><Relationship Id="rId23" Type="http://schemas.openxmlformats.org/officeDocument/2006/relationships/image" Target="../media/image24.png"/><Relationship Id="rId28" Type="http://schemas.openxmlformats.org/officeDocument/2006/relationships/image" Target="../media/image26.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16.png"/><Relationship Id="rId22" Type="http://schemas.openxmlformats.org/officeDocument/2006/relationships/image" Target="../media/image23.png"/><Relationship Id="rId27" Type="http://schemas.openxmlformats.org/officeDocument/2006/relationships/image" Target="../media/image43.emf"/></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1.png"/><Relationship Id="rId21"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8.png"/><Relationship Id="rId1" Type="http://schemas.openxmlformats.org/officeDocument/2006/relationships/slideMaster" Target="../slideMasters/slideMaster6.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17.png"/><Relationship Id="rId23" Type="http://schemas.openxmlformats.org/officeDocument/2006/relationships/image" Target="../media/image24.png"/><Relationship Id="rId28" Type="http://schemas.openxmlformats.org/officeDocument/2006/relationships/image" Target="../media/image26.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16.png"/><Relationship Id="rId22" Type="http://schemas.openxmlformats.org/officeDocument/2006/relationships/image" Target="../media/image23.png"/><Relationship Id="rId27" Type="http://schemas.openxmlformats.org/officeDocument/2006/relationships/image" Target="../media/image43.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1.png"/><Relationship Id="rId21"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8.png"/><Relationship Id="rId1" Type="http://schemas.openxmlformats.org/officeDocument/2006/relationships/slideMaster" Target="../slideMasters/slideMaster6.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17.png"/><Relationship Id="rId23" Type="http://schemas.openxmlformats.org/officeDocument/2006/relationships/image" Target="../media/image24.png"/><Relationship Id="rId28" Type="http://schemas.openxmlformats.org/officeDocument/2006/relationships/image" Target="../media/image26.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16.png"/><Relationship Id="rId22" Type="http://schemas.openxmlformats.org/officeDocument/2006/relationships/image" Target="../media/image23.png"/><Relationship Id="rId27" Type="http://schemas.openxmlformats.org/officeDocument/2006/relationships/image" Target="../media/image43.emf"/></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1.png"/><Relationship Id="rId21"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8.png"/><Relationship Id="rId1" Type="http://schemas.openxmlformats.org/officeDocument/2006/relationships/slideMaster" Target="../slideMasters/slideMaster6.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17.png"/><Relationship Id="rId23" Type="http://schemas.openxmlformats.org/officeDocument/2006/relationships/image" Target="../media/image24.png"/><Relationship Id="rId28" Type="http://schemas.openxmlformats.org/officeDocument/2006/relationships/image" Target="../media/image26.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16.png"/><Relationship Id="rId22" Type="http://schemas.openxmlformats.org/officeDocument/2006/relationships/image" Target="../media/image23.png"/><Relationship Id="rId27" Type="http://schemas.openxmlformats.org/officeDocument/2006/relationships/image" Target="../media/image43.emf"/></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1.png"/><Relationship Id="rId21"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8.png"/><Relationship Id="rId1" Type="http://schemas.openxmlformats.org/officeDocument/2006/relationships/slideMaster" Target="../slideMasters/slideMaster6.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17.png"/><Relationship Id="rId23" Type="http://schemas.openxmlformats.org/officeDocument/2006/relationships/image" Target="../media/image24.png"/><Relationship Id="rId28" Type="http://schemas.openxmlformats.org/officeDocument/2006/relationships/image" Target="../media/image26.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16.png"/><Relationship Id="rId22" Type="http://schemas.openxmlformats.org/officeDocument/2006/relationships/image" Target="../media/image23.png"/><Relationship Id="rId27" Type="http://schemas.openxmlformats.org/officeDocument/2006/relationships/image" Target="../media/image43.emf"/></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7.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7.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2.png"/><Relationship Id="rId7" Type="http://schemas.openxmlformats.org/officeDocument/2006/relationships/image" Target="../media/image34.png"/><Relationship Id="rId12" Type="http://schemas.openxmlformats.org/officeDocument/2006/relationships/image" Target="../media/image36.png"/><Relationship Id="rId17" Type="http://schemas.openxmlformats.org/officeDocument/2006/relationships/image" Target="../media/image40.png"/><Relationship Id="rId25" Type="http://schemas.openxmlformats.org/officeDocument/2006/relationships/image" Target="../media/image6.png"/><Relationship Id="rId2" Type="http://schemas.openxmlformats.org/officeDocument/2006/relationships/image" Target="../media/image69.jpeg"/><Relationship Id="rId16" Type="http://schemas.openxmlformats.org/officeDocument/2006/relationships/image" Target="../media/image39.png"/><Relationship Id="rId20" Type="http://schemas.openxmlformats.org/officeDocument/2006/relationships/image" Target="../media/image41.png"/><Relationship Id="rId29" Type="http://schemas.openxmlformats.org/officeDocument/2006/relationships/image" Target="../media/image26.png"/><Relationship Id="rId1" Type="http://schemas.openxmlformats.org/officeDocument/2006/relationships/slideMaster" Target="../slideMasters/slideMaster8.xml"/><Relationship Id="rId6" Type="http://schemas.openxmlformats.org/officeDocument/2006/relationships/image" Target="../media/image33.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38.png"/><Relationship Id="rId23" Type="http://schemas.openxmlformats.org/officeDocument/2006/relationships/image" Target="../media/image42.png"/><Relationship Id="rId28" Type="http://schemas.openxmlformats.org/officeDocument/2006/relationships/image" Target="../media/image43.emf"/><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64.png"/><Relationship Id="rId9" Type="http://schemas.openxmlformats.org/officeDocument/2006/relationships/image" Target="../media/image35.png"/><Relationship Id="rId14" Type="http://schemas.openxmlformats.org/officeDocument/2006/relationships/image" Target="../media/image37.png"/><Relationship Id="rId22" Type="http://schemas.openxmlformats.org/officeDocument/2006/relationships/image" Target="../media/image7.png"/><Relationship Id="rId27" Type="http://schemas.openxmlformats.org/officeDocument/2006/relationships/image" Target="../media/image27.png"/><Relationship Id="rId30" Type="http://schemas.openxmlformats.org/officeDocument/2006/relationships/image" Target="../media/image28.pn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7" y="-2"/>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6" name="TextBox 35"/>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85564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6"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0A18E72C-2C4E-524F-A17A-85AA74107995}"/>
              </a:ext>
            </a:extLst>
          </p:cNvPr>
          <p:cNvSpPr>
            <a:spLocks noGrp="1"/>
          </p:cNvSpPr>
          <p:nvPr>
            <p:ph sz="half" idx="10"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6" name="Content Placeholder 3">
            <a:extLst>
              <a:ext uri="{FF2B5EF4-FFF2-40B4-BE49-F238E27FC236}">
                <a16:creationId xmlns:a16="http://schemas.microsoft.com/office/drawing/2014/main" id="{F3286B48-E06B-6644-A082-EEBC19D84E42}"/>
              </a:ext>
            </a:extLst>
          </p:cNvPr>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6" name="Rectangle 6">
            <a:extLst>
              <a:ext uri="{FF2B5EF4-FFF2-40B4-BE49-F238E27FC236}">
                <a16:creationId xmlns:a16="http://schemas.microsoft.com/office/drawing/2014/main" id="{15637BF2-3DA9-B642-B1D5-C75488583822}"/>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4" name="Picture 93">
            <a:extLst>
              <a:ext uri="{FF2B5EF4-FFF2-40B4-BE49-F238E27FC236}">
                <a16:creationId xmlns:a16="http://schemas.microsoft.com/office/drawing/2014/main" id="{A33B9BBA-A845-6D4E-86B2-BC5A90630F4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3" name="Group 222">
            <a:extLst>
              <a:ext uri="{FF2B5EF4-FFF2-40B4-BE49-F238E27FC236}">
                <a16:creationId xmlns:a16="http://schemas.microsoft.com/office/drawing/2014/main" id="{81EAE190-3DBC-8B46-A7EE-101EAD43B524}"/>
              </a:ext>
            </a:extLst>
          </p:cNvPr>
          <p:cNvGrpSpPr/>
          <p:nvPr userDrawn="1"/>
        </p:nvGrpSpPr>
        <p:grpSpPr>
          <a:xfrm>
            <a:off x="226688" y="6572055"/>
            <a:ext cx="9280921" cy="144114"/>
            <a:chOff x="226688" y="6572055"/>
            <a:chExt cx="9280921" cy="144114"/>
          </a:xfrm>
        </p:grpSpPr>
        <p:pic>
          <p:nvPicPr>
            <p:cNvPr id="224" name="Picture 223" descr="at.png">
              <a:extLst>
                <a:ext uri="{FF2B5EF4-FFF2-40B4-BE49-F238E27FC236}">
                  <a16:creationId xmlns:a16="http://schemas.microsoft.com/office/drawing/2014/main" id="{C99736DD-07AF-AC43-B440-EAC4A85855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5" name="Picture 224" descr="be.png">
              <a:extLst>
                <a:ext uri="{FF2B5EF4-FFF2-40B4-BE49-F238E27FC236}">
                  <a16:creationId xmlns:a16="http://schemas.microsoft.com/office/drawing/2014/main" id="{62BA3F32-5615-D349-BC52-B2419C862B6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6" name="Picture 225" descr="ch.png">
              <a:extLst>
                <a:ext uri="{FF2B5EF4-FFF2-40B4-BE49-F238E27FC236}">
                  <a16:creationId xmlns:a16="http://schemas.microsoft.com/office/drawing/2014/main" id="{3329B08F-A4FB-864C-8045-725B44746C9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7" name="Picture 226" descr="cz.png">
              <a:extLst>
                <a:ext uri="{FF2B5EF4-FFF2-40B4-BE49-F238E27FC236}">
                  <a16:creationId xmlns:a16="http://schemas.microsoft.com/office/drawing/2014/main" id="{E5EFD8CC-B6E0-A24E-9835-6B98EE86540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8" name="Picture 227" descr="de.png">
              <a:extLst>
                <a:ext uri="{FF2B5EF4-FFF2-40B4-BE49-F238E27FC236}">
                  <a16:creationId xmlns:a16="http://schemas.microsoft.com/office/drawing/2014/main" id="{BC626E00-EE96-414C-9679-3D6BB1A0133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9" name="Picture 228" descr="dk.png">
              <a:extLst>
                <a:ext uri="{FF2B5EF4-FFF2-40B4-BE49-F238E27FC236}">
                  <a16:creationId xmlns:a16="http://schemas.microsoft.com/office/drawing/2014/main" id="{699408FE-4D4F-1743-9311-785D7CA2CDC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30" name="Picture 229" descr="ee.png">
              <a:extLst>
                <a:ext uri="{FF2B5EF4-FFF2-40B4-BE49-F238E27FC236}">
                  <a16:creationId xmlns:a16="http://schemas.microsoft.com/office/drawing/2014/main" id="{0943A9EC-1CD8-1A4E-812F-AB65B079E0B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31" name="Picture 230" descr="es.png">
              <a:extLst>
                <a:ext uri="{FF2B5EF4-FFF2-40B4-BE49-F238E27FC236}">
                  <a16:creationId xmlns:a16="http://schemas.microsoft.com/office/drawing/2014/main" id="{96179449-85FD-764F-AEAE-CD972E258A7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2" name="Picture 231" descr="fi.png">
              <a:extLst>
                <a:ext uri="{FF2B5EF4-FFF2-40B4-BE49-F238E27FC236}">
                  <a16:creationId xmlns:a16="http://schemas.microsoft.com/office/drawing/2014/main" id="{D4945A66-3E18-AB40-B05A-A8BB2B3A922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3" name="Picture 232" descr="fr.png">
              <a:extLst>
                <a:ext uri="{FF2B5EF4-FFF2-40B4-BE49-F238E27FC236}">
                  <a16:creationId xmlns:a16="http://schemas.microsoft.com/office/drawing/2014/main" id="{F2E43292-9822-9D49-B86D-5C76606E783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4" name="Picture 233" descr="gr.png">
              <a:extLst>
                <a:ext uri="{FF2B5EF4-FFF2-40B4-BE49-F238E27FC236}">
                  <a16:creationId xmlns:a16="http://schemas.microsoft.com/office/drawing/2014/main" id="{62E71A29-2019-BA47-B895-D36D4E394DD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5" name="Picture 234" descr="hu.png">
              <a:extLst>
                <a:ext uri="{FF2B5EF4-FFF2-40B4-BE49-F238E27FC236}">
                  <a16:creationId xmlns:a16="http://schemas.microsoft.com/office/drawing/2014/main" id="{E2A2126F-91C1-2146-A799-8B45986E015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6" name="Picture 235" descr="ie.png">
              <a:extLst>
                <a:ext uri="{FF2B5EF4-FFF2-40B4-BE49-F238E27FC236}">
                  <a16:creationId xmlns:a16="http://schemas.microsoft.com/office/drawing/2014/main" id="{73974951-B695-344F-A7A2-C3FE05AC306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7" name="Picture 236" descr="it.png">
              <a:extLst>
                <a:ext uri="{FF2B5EF4-FFF2-40B4-BE49-F238E27FC236}">
                  <a16:creationId xmlns:a16="http://schemas.microsoft.com/office/drawing/2014/main" id="{0C24E178-26C5-2342-9400-6309A06090E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8" name="Picture 237" descr="lu.png">
              <a:extLst>
                <a:ext uri="{FF2B5EF4-FFF2-40B4-BE49-F238E27FC236}">
                  <a16:creationId xmlns:a16="http://schemas.microsoft.com/office/drawing/2014/main" id="{2B0076B7-6B84-CC43-93E9-D18DCB32FD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9" name="Picture 238" descr="nl.png">
              <a:extLst>
                <a:ext uri="{FF2B5EF4-FFF2-40B4-BE49-F238E27FC236}">
                  <a16:creationId xmlns:a16="http://schemas.microsoft.com/office/drawing/2014/main" id="{DFD0C8F0-D239-6348-84CA-99C8B2845CF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40" name="Picture 239" descr="no.png">
              <a:extLst>
                <a:ext uri="{FF2B5EF4-FFF2-40B4-BE49-F238E27FC236}">
                  <a16:creationId xmlns:a16="http://schemas.microsoft.com/office/drawing/2014/main" id="{F79C2564-2170-B24F-8D57-111EFD02671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41" name="Picture 240" descr="pl.png">
              <a:extLst>
                <a:ext uri="{FF2B5EF4-FFF2-40B4-BE49-F238E27FC236}">
                  <a16:creationId xmlns:a16="http://schemas.microsoft.com/office/drawing/2014/main" id="{F9C1CAC5-4A69-1F4B-A333-B92A22CD8C0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2" name="Picture 241" descr="pt.png">
              <a:extLst>
                <a:ext uri="{FF2B5EF4-FFF2-40B4-BE49-F238E27FC236}">
                  <a16:creationId xmlns:a16="http://schemas.microsoft.com/office/drawing/2014/main" id="{8E32EDCE-2BF9-7947-A432-06666494212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3" name="Picture 242" descr="ro.png">
              <a:extLst>
                <a:ext uri="{FF2B5EF4-FFF2-40B4-BE49-F238E27FC236}">
                  <a16:creationId xmlns:a16="http://schemas.microsoft.com/office/drawing/2014/main" id="{7B9D6BD3-18E7-7C46-8D98-7331FC5B55B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4" name="Picture 243" descr="se.png">
              <a:extLst>
                <a:ext uri="{FF2B5EF4-FFF2-40B4-BE49-F238E27FC236}">
                  <a16:creationId xmlns:a16="http://schemas.microsoft.com/office/drawing/2014/main" id="{FBCF430A-87CA-7B41-BDC4-85E2193D7B6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5" name="Picture 244" descr="uk.png">
              <a:extLst>
                <a:ext uri="{FF2B5EF4-FFF2-40B4-BE49-F238E27FC236}">
                  <a16:creationId xmlns:a16="http://schemas.microsoft.com/office/drawing/2014/main" id="{C48A51B0-9DC2-954B-BCE4-D39ED45C1E9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6" name="Picture 245" descr="ca.png">
              <a:extLst>
                <a:ext uri="{FF2B5EF4-FFF2-40B4-BE49-F238E27FC236}">
                  <a16:creationId xmlns:a16="http://schemas.microsoft.com/office/drawing/2014/main" id="{742227DB-87E4-584F-B9C2-CF1F8B66BF5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7" name="Picture 246">
              <a:extLst>
                <a:ext uri="{FF2B5EF4-FFF2-40B4-BE49-F238E27FC236}">
                  <a16:creationId xmlns:a16="http://schemas.microsoft.com/office/drawing/2014/main" id="{B6468480-DF52-2445-9C28-D09A22CAFFCE}"/>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8" name="Picture 247" descr="si.png">
              <a:extLst>
                <a:ext uri="{FF2B5EF4-FFF2-40B4-BE49-F238E27FC236}">
                  <a16:creationId xmlns:a16="http://schemas.microsoft.com/office/drawing/2014/main" id="{92833B06-1D55-DF47-8181-43026BA13E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077932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263" y="1673225"/>
            <a:ext cx="5788844" cy="43180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10297" y="1673225"/>
            <a:ext cx="5747139" cy="43180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2072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1928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263"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solidFill>
                  <a:srgbClr val="006762"/>
                </a:solidFill>
              </a:defRPr>
            </a:lvl1pPr>
            <a:lvl2pPr>
              <a:defRPr sz="1795">
                <a:solidFill>
                  <a:srgbClr val="006762"/>
                </a:solidFill>
              </a:defRPr>
            </a:lvl2pPr>
            <a:lvl3pPr>
              <a:defRPr sz="1795">
                <a:solidFill>
                  <a:srgbClr val="006762"/>
                </a:solidFill>
              </a:defRPr>
            </a:lvl3pPr>
            <a:lvl4pPr>
              <a:defRPr sz="1795">
                <a:solidFill>
                  <a:srgbClr val="006762"/>
                </a:solidFill>
              </a:defRPr>
            </a:lvl4pPr>
            <a:lvl5pPr>
              <a:defRPr sz="1795">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21577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263"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solidFill>
                  <a:srgbClr val="960136"/>
                </a:solidFill>
              </a:defRPr>
            </a:lvl1pPr>
            <a:lvl2pPr>
              <a:defRPr sz="1795">
                <a:solidFill>
                  <a:srgbClr val="960136"/>
                </a:solidFill>
              </a:defRPr>
            </a:lvl2pPr>
            <a:lvl3pPr>
              <a:defRPr sz="1795">
                <a:solidFill>
                  <a:srgbClr val="960136"/>
                </a:solidFill>
              </a:defRPr>
            </a:lvl3pPr>
            <a:lvl4pPr>
              <a:defRPr sz="1795">
                <a:solidFill>
                  <a:srgbClr val="960136"/>
                </a:solidFill>
              </a:defRPr>
            </a:lvl4pPr>
            <a:lvl5pPr>
              <a:defRPr sz="1795">
                <a:solidFill>
                  <a:srgbClr val="960136"/>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85080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263" y="882192"/>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solidFill>
                  <a:srgbClr val="A75534"/>
                </a:solidFill>
              </a:defRPr>
            </a:lvl1pPr>
            <a:lvl2pPr>
              <a:defRPr sz="1795">
                <a:solidFill>
                  <a:srgbClr val="A75534"/>
                </a:solidFill>
              </a:defRPr>
            </a:lvl2pPr>
            <a:lvl3pPr>
              <a:defRPr sz="1795">
                <a:solidFill>
                  <a:srgbClr val="A75534"/>
                </a:solidFill>
              </a:defRPr>
            </a:lvl3pPr>
            <a:lvl4pPr>
              <a:defRPr sz="1795">
                <a:solidFill>
                  <a:srgbClr val="A75534"/>
                </a:solidFill>
              </a:defRPr>
            </a:lvl4pPr>
            <a:lvl5pPr>
              <a:defRPr sz="1795">
                <a:solidFill>
                  <a:srgbClr val="A75534"/>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74614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263" y="882192"/>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solidFill>
                  <a:srgbClr val="1E3378"/>
                </a:solidFill>
              </a:defRPr>
            </a:lvl1pPr>
            <a:lvl2pPr>
              <a:defRPr sz="1795">
                <a:solidFill>
                  <a:srgbClr val="1E3378"/>
                </a:solidFill>
              </a:defRPr>
            </a:lvl2pPr>
            <a:lvl3pPr>
              <a:defRPr sz="1795">
                <a:solidFill>
                  <a:srgbClr val="1E3378"/>
                </a:solidFill>
              </a:defRPr>
            </a:lvl3pPr>
            <a:lvl4pPr>
              <a:defRPr sz="1795">
                <a:solidFill>
                  <a:srgbClr val="1E3378"/>
                </a:solidFill>
              </a:defRPr>
            </a:lvl4pPr>
            <a:lvl5pPr>
              <a:defRPr sz="1795">
                <a:solidFill>
                  <a:srgbClr val="1E3378"/>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2106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8656" y="0"/>
            <a:ext cx="125606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86301" y="2011305"/>
            <a:ext cx="2819400"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9"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86301" y="4524208"/>
            <a:ext cx="2812780" cy="314495"/>
          </a:xfrm>
          <a:prstGeom prst="rect">
            <a:avLst/>
          </a:prstGeom>
        </p:spPr>
        <p:txBody>
          <a:bodyPr vert="horz" lIns="65971" tIns="32986" rIns="65971" bIns="3298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0"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86301" y="2041527"/>
            <a:ext cx="2819402" cy="2359024"/>
          </a:xfrm>
          <a:prstGeom prst="rect">
            <a:avLst/>
          </a:prstGeom>
        </p:spPr>
        <p:txBody>
          <a:bodyPr anchor="t">
            <a:normAutofit/>
          </a:bodyPr>
          <a:lstStyle>
            <a:lvl1pPr marL="0" indent="0" algn="l">
              <a:buNone/>
              <a:defRPr sz="2134" b="0" baseline="0">
                <a:solidFill>
                  <a:srgbClr val="003249"/>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86301" y="1740025"/>
            <a:ext cx="2819402" cy="261521"/>
          </a:xfrm>
          <a:prstGeom prst="rect">
            <a:avLst/>
          </a:prstGeom>
        </p:spPr>
        <p:txBody>
          <a:bodyPr vert="horz" lIns="65971" tIns="32986" rIns="65971" bIns="3298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4" dirty="0">
                <a:solidFill>
                  <a:srgbClr val="8197A6"/>
                </a:solidFill>
                <a:latin typeface="Arial" charset="0"/>
                <a:ea typeface="Arial" charset="0"/>
                <a:cs typeface="Arial" charset="0"/>
              </a:rPr>
              <a:t>Produced by</a:t>
            </a:r>
            <a:endParaRPr lang="en-US" sz="794" dirty="0">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86301" y="4406775"/>
            <a:ext cx="2819402" cy="423565"/>
          </a:xfrm>
          <a:prstGeom prst="rect">
            <a:avLst/>
          </a:prstGeom>
        </p:spPr>
        <p:txBody>
          <a:bodyPr anchor="ctr">
            <a:noAutofit/>
          </a:bodyPr>
          <a:lstStyle>
            <a:lvl1pPr marL="0" indent="0" algn="l">
              <a:buNone/>
              <a:defRPr sz="1496" b="0" baseline="0">
                <a:solidFill>
                  <a:srgbClr val="003249"/>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dirty="0"/>
              <a:t>Click to edit Master text styles</a:t>
            </a:r>
          </a:p>
        </p:txBody>
      </p:sp>
    </p:spTree>
    <p:extLst>
      <p:ext uri="{BB962C8B-B14F-4D97-AF65-F5344CB8AC3E}">
        <p14:creationId xmlns:p14="http://schemas.microsoft.com/office/powerpoint/2010/main" val="7537084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192000"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p>
        </p:txBody>
      </p:sp>
      <p:sp>
        <p:nvSpPr>
          <p:cNvPr id="56323" name="Rectangle 2"/>
          <p:cNvSpPr>
            <a:spLocks noGrp="1" noChangeArrowheads="1"/>
          </p:cNvSpPr>
          <p:nvPr>
            <p:ph type="subTitle" idx="1" hasCustomPrompt="1"/>
          </p:nvPr>
        </p:nvSpPr>
        <p:spPr>
          <a:xfrm>
            <a:off x="113309" y="5258118"/>
            <a:ext cx="10598400" cy="381451"/>
          </a:xfrm>
          <a:prstGeom prst="rect">
            <a:avLst/>
          </a:prstGeom>
        </p:spPr>
        <p:txBody>
          <a:bodyPr wrap="square">
            <a:spAutoFit/>
          </a:bodyPr>
          <a:lstStyle>
            <a:lvl1pPr marL="0" indent="0">
              <a:buFont typeface="Verdana" pitchFamily="34" charset="0"/>
              <a:buNone/>
              <a:defRPr sz="1731"/>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302" y="3351588"/>
            <a:ext cx="11777526" cy="707886"/>
          </a:xfrm>
          <a:prstGeom prst="rect">
            <a:avLst/>
          </a:prstGeom>
        </p:spPr>
        <p:txBody>
          <a:bodyPr/>
          <a:lstStyle>
            <a:lvl1pPr>
              <a:defRPr sz="3989">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0" name="Text Box 58"/>
          <p:cNvSpPr txBox="1">
            <a:spLocks noChangeArrowheads="1"/>
          </p:cNvSpPr>
          <p:nvPr userDrawn="1"/>
        </p:nvSpPr>
        <p:spPr bwMode="auto">
          <a:xfrm>
            <a:off x="212898" y="6202800"/>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dirty="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2592" y="4106871"/>
            <a:ext cx="1170399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grpSp>
        <p:nvGrpSpPr>
          <p:cNvPr id="42" name="Group 41">
            <a:extLst>
              <a:ext uri="{FF2B5EF4-FFF2-40B4-BE49-F238E27FC236}">
                <a16:creationId xmlns:a16="http://schemas.microsoft.com/office/drawing/2014/main" id="{F6C90AC7-EF67-4A83-9758-B90EABF0E3D9}"/>
              </a:ext>
            </a:extLst>
          </p:cNvPr>
          <p:cNvGrpSpPr/>
          <p:nvPr userDrawn="1"/>
        </p:nvGrpSpPr>
        <p:grpSpPr>
          <a:xfrm>
            <a:off x="226070" y="6569736"/>
            <a:ext cx="9602488" cy="144114"/>
            <a:chOff x="1076500" y="4469696"/>
            <a:chExt cx="9628745" cy="144114"/>
          </a:xfrm>
        </p:grpSpPr>
        <p:pic>
          <p:nvPicPr>
            <p:cNvPr id="43" name="Picture 42" descr="de.png">
              <a:extLst>
                <a:ext uri="{FF2B5EF4-FFF2-40B4-BE49-F238E27FC236}">
                  <a16:creationId xmlns:a16="http://schemas.microsoft.com/office/drawing/2014/main" id="{B52224BE-8075-498A-8671-0E1E6B5807C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4" name="Picture 43" descr="at.png">
              <a:extLst>
                <a:ext uri="{FF2B5EF4-FFF2-40B4-BE49-F238E27FC236}">
                  <a16:creationId xmlns:a16="http://schemas.microsoft.com/office/drawing/2014/main" id="{6F0FEBBA-A41D-4661-818E-54692D88D4A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5" name="Picture 44" descr="be.png">
              <a:extLst>
                <a:ext uri="{FF2B5EF4-FFF2-40B4-BE49-F238E27FC236}">
                  <a16:creationId xmlns:a16="http://schemas.microsoft.com/office/drawing/2014/main" id="{7E4E61AF-7D81-4A82-9856-0EEFA0B0B7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6" name="Picture 45" descr="dk.png">
              <a:extLst>
                <a:ext uri="{FF2B5EF4-FFF2-40B4-BE49-F238E27FC236}">
                  <a16:creationId xmlns:a16="http://schemas.microsoft.com/office/drawing/2014/main" id="{3797DAE4-5BDD-4B79-8E46-C0951AA49C5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7" name="Picture 46" descr="es.png">
              <a:extLst>
                <a:ext uri="{FF2B5EF4-FFF2-40B4-BE49-F238E27FC236}">
                  <a16:creationId xmlns:a16="http://schemas.microsoft.com/office/drawing/2014/main" id="{822D1964-C300-4FEE-B7F8-9ADE6C35FF7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8" name="Picture 47" descr="ee.png">
              <a:extLst>
                <a:ext uri="{FF2B5EF4-FFF2-40B4-BE49-F238E27FC236}">
                  <a16:creationId xmlns:a16="http://schemas.microsoft.com/office/drawing/2014/main" id="{24391DFD-895E-4A33-93C9-C55133F92F9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9" name="Picture 48" descr="fi.png">
              <a:extLst>
                <a:ext uri="{FF2B5EF4-FFF2-40B4-BE49-F238E27FC236}">
                  <a16:creationId xmlns:a16="http://schemas.microsoft.com/office/drawing/2014/main" id="{7DF7C040-4DC9-44C8-AEE7-FEF186A6F14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50" name="Picture 49" descr="fr.png">
              <a:extLst>
                <a:ext uri="{FF2B5EF4-FFF2-40B4-BE49-F238E27FC236}">
                  <a16:creationId xmlns:a16="http://schemas.microsoft.com/office/drawing/2014/main" id="{D991B851-A505-4BE9-A9AA-9181468CCE8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51" name="Picture 50" descr="gr.png">
              <a:extLst>
                <a:ext uri="{FF2B5EF4-FFF2-40B4-BE49-F238E27FC236}">
                  <a16:creationId xmlns:a16="http://schemas.microsoft.com/office/drawing/2014/main" id="{7AB9A1F0-2A4A-46BC-95EE-6ED8B1854F3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2" name="Picture 51" descr="hu.png">
              <a:extLst>
                <a:ext uri="{FF2B5EF4-FFF2-40B4-BE49-F238E27FC236}">
                  <a16:creationId xmlns:a16="http://schemas.microsoft.com/office/drawing/2014/main" id="{BAE70114-E694-4A5A-AFF6-9FCEEB0953E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3" name="Picture 52" descr="ie.png">
              <a:extLst>
                <a:ext uri="{FF2B5EF4-FFF2-40B4-BE49-F238E27FC236}">
                  <a16:creationId xmlns:a16="http://schemas.microsoft.com/office/drawing/2014/main" id="{17EE1438-FA34-48A3-BD8E-25751065C6A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4" name="Picture 53" descr="it.png">
              <a:extLst>
                <a:ext uri="{FF2B5EF4-FFF2-40B4-BE49-F238E27FC236}">
                  <a16:creationId xmlns:a16="http://schemas.microsoft.com/office/drawing/2014/main" id="{47D25E61-66AB-4312-8008-7B7D8763192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5" name="Picture 54" descr="lu.png">
              <a:extLst>
                <a:ext uri="{FF2B5EF4-FFF2-40B4-BE49-F238E27FC236}">
                  <a16:creationId xmlns:a16="http://schemas.microsoft.com/office/drawing/2014/main" id="{5C852E78-7546-4F42-85C3-9A93256FE7B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6" name="Picture 55" descr="no.png">
              <a:extLst>
                <a:ext uri="{FF2B5EF4-FFF2-40B4-BE49-F238E27FC236}">
                  <a16:creationId xmlns:a16="http://schemas.microsoft.com/office/drawing/2014/main" id="{C407EE61-1E43-43E0-B078-2063D6FBF02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7" name="Picture 56" descr="nl.png">
              <a:extLst>
                <a:ext uri="{FF2B5EF4-FFF2-40B4-BE49-F238E27FC236}">
                  <a16:creationId xmlns:a16="http://schemas.microsoft.com/office/drawing/2014/main" id="{2AD3CF85-26E4-44F6-B4A5-08193728810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8" name="Picture 57" descr="pl.png">
              <a:extLst>
                <a:ext uri="{FF2B5EF4-FFF2-40B4-BE49-F238E27FC236}">
                  <a16:creationId xmlns:a16="http://schemas.microsoft.com/office/drawing/2014/main" id="{2D6041B6-B3ED-4C34-96A3-99FD55A61269}"/>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9" name="Picture 58" descr="pt.png">
              <a:extLst>
                <a:ext uri="{FF2B5EF4-FFF2-40B4-BE49-F238E27FC236}">
                  <a16:creationId xmlns:a16="http://schemas.microsoft.com/office/drawing/2014/main" id="{E05BDEE4-4892-4650-BC96-AF2474526450}"/>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60" name="Picture 59" descr="cz.png">
              <a:extLst>
                <a:ext uri="{FF2B5EF4-FFF2-40B4-BE49-F238E27FC236}">
                  <a16:creationId xmlns:a16="http://schemas.microsoft.com/office/drawing/2014/main" id="{6A42A56E-A90E-48A8-A110-68D1B7944A4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61" name="Picture 60" descr="ro.png">
              <a:extLst>
                <a:ext uri="{FF2B5EF4-FFF2-40B4-BE49-F238E27FC236}">
                  <a16:creationId xmlns:a16="http://schemas.microsoft.com/office/drawing/2014/main" id="{D4DCAD75-F0A5-4490-8D81-31AE8FDB6A2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2" name="Picture 61" descr="se.png">
              <a:extLst>
                <a:ext uri="{FF2B5EF4-FFF2-40B4-BE49-F238E27FC236}">
                  <a16:creationId xmlns:a16="http://schemas.microsoft.com/office/drawing/2014/main" id="{D7469F16-6C12-46C5-A0F8-E1811BBDA35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9" name="Picture 88" descr="ch.png">
              <a:extLst>
                <a:ext uri="{FF2B5EF4-FFF2-40B4-BE49-F238E27FC236}">
                  <a16:creationId xmlns:a16="http://schemas.microsoft.com/office/drawing/2014/main" id="{9BB4ED50-F925-42D3-ADB7-F2D1C98720E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FA32661F-93AD-4BC4-8307-9ECE801FB1A9}"/>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E243C6D9-4A97-486D-8223-91DADC3754A5}"/>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AA42CE83-DB5F-4B46-A26C-D12FF0420C67}"/>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5" name="Picture 94" descr="ca.png">
              <a:extLst>
                <a:ext uri="{FF2B5EF4-FFF2-40B4-BE49-F238E27FC236}">
                  <a16:creationId xmlns:a16="http://schemas.microsoft.com/office/drawing/2014/main" id="{2C996074-7F78-4FDB-BAF2-43B059184F6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6" name="Picture 95" descr="si.png">
              <a:extLst>
                <a:ext uri="{FF2B5EF4-FFF2-40B4-BE49-F238E27FC236}">
                  <a16:creationId xmlns:a16="http://schemas.microsoft.com/office/drawing/2014/main" id="{AAA2523E-7C72-4693-B795-1804941A16EE}"/>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6350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100000"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18" presetClass="entr" presetSubtype="3" fill="hold" nodeType="after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strips(upRight)">
                                      <p:cBhvr>
                                        <p:cTn id="16" dur="500"/>
                                        <p:tgtEl>
                                          <p:spTgt spid="94"/>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left)">
                                      <p:cBhvr>
                                        <p:cTn id="20" dur="500"/>
                                        <p:tgtEl>
                                          <p:spTgt spid="41"/>
                                        </p:tgtEl>
                                      </p:cBhvr>
                                    </p:animEffect>
                                  </p:childTnLst>
                                </p:cTn>
                              </p:par>
                            </p:childTnLst>
                          </p:cTn>
                        </p:par>
                        <p:par>
                          <p:cTn id="21" fill="hold">
                            <p:stCondLst>
                              <p:cond delay="2000"/>
                            </p:stCondLst>
                            <p:childTnLst>
                              <p:par>
                                <p:cTn id="22" presetID="2" presetClass="entr" presetSubtype="8"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1500" fill="hold"/>
                                        <p:tgtEl>
                                          <p:spTgt spid="42"/>
                                        </p:tgtEl>
                                        <p:attrNameLst>
                                          <p:attrName>ppt_x</p:attrName>
                                        </p:attrNameLst>
                                      </p:cBhvr>
                                      <p:tavLst>
                                        <p:tav tm="0">
                                          <p:val>
                                            <p:strVal val="0-#ppt_w/2"/>
                                          </p:val>
                                        </p:tav>
                                        <p:tav tm="100000">
                                          <p:val>
                                            <p:strVal val="#ppt_x"/>
                                          </p:val>
                                        </p:tav>
                                      </p:tavLst>
                                    </p:anim>
                                    <p:anim calcmode="lin" valueType="num">
                                      <p:cBhvr additive="base">
                                        <p:cTn id="25" dur="1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 grpId="0"/>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E7E9920D-5148-4C5E-AF4F-672E07B42A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58753"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92261"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5" name="Picture 5">
            <a:extLst>
              <a:ext uri="{FF2B5EF4-FFF2-40B4-BE49-F238E27FC236}">
                <a16:creationId xmlns:a16="http://schemas.microsoft.com/office/drawing/2014/main" id="{75432A0F-AD37-4EDF-A3C9-9129332D7C90}"/>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grpSp>
        <p:nvGrpSpPr>
          <p:cNvPr id="66" name="Group 65">
            <a:extLst>
              <a:ext uri="{FF2B5EF4-FFF2-40B4-BE49-F238E27FC236}">
                <a16:creationId xmlns:a16="http://schemas.microsoft.com/office/drawing/2014/main" id="{27427908-6F57-478E-989C-9A01BD315A74}"/>
              </a:ext>
            </a:extLst>
          </p:cNvPr>
          <p:cNvGrpSpPr/>
          <p:nvPr userDrawn="1"/>
        </p:nvGrpSpPr>
        <p:grpSpPr>
          <a:xfrm>
            <a:off x="226070" y="6569736"/>
            <a:ext cx="9602488" cy="144114"/>
            <a:chOff x="1076500" y="4469696"/>
            <a:chExt cx="9628745" cy="144114"/>
          </a:xfrm>
        </p:grpSpPr>
        <p:pic>
          <p:nvPicPr>
            <p:cNvPr id="67" name="Picture 66" descr="de.png">
              <a:extLst>
                <a:ext uri="{FF2B5EF4-FFF2-40B4-BE49-F238E27FC236}">
                  <a16:creationId xmlns:a16="http://schemas.microsoft.com/office/drawing/2014/main" id="{90A67E9C-4ADF-4E46-9402-CB21F2D9BEF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8" name="Picture 67" descr="at.png">
              <a:extLst>
                <a:ext uri="{FF2B5EF4-FFF2-40B4-BE49-F238E27FC236}">
                  <a16:creationId xmlns:a16="http://schemas.microsoft.com/office/drawing/2014/main" id="{0A343210-5DC7-45D7-B643-27329ABB1C8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9" name="Picture 68" descr="be.png">
              <a:extLst>
                <a:ext uri="{FF2B5EF4-FFF2-40B4-BE49-F238E27FC236}">
                  <a16:creationId xmlns:a16="http://schemas.microsoft.com/office/drawing/2014/main" id="{71079EA9-4632-4622-9ADA-EB9A16FA2E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0" name="Picture 69" descr="dk.png">
              <a:extLst>
                <a:ext uri="{FF2B5EF4-FFF2-40B4-BE49-F238E27FC236}">
                  <a16:creationId xmlns:a16="http://schemas.microsoft.com/office/drawing/2014/main" id="{46E9CB01-EF94-4C8C-9449-E326FA7BF8B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1" name="Picture 70" descr="es.png">
              <a:extLst>
                <a:ext uri="{FF2B5EF4-FFF2-40B4-BE49-F238E27FC236}">
                  <a16:creationId xmlns:a16="http://schemas.microsoft.com/office/drawing/2014/main" id="{582ADEDC-13B4-4B14-9BBA-E93D441E1A9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2" name="Picture 71" descr="ee.png">
              <a:extLst>
                <a:ext uri="{FF2B5EF4-FFF2-40B4-BE49-F238E27FC236}">
                  <a16:creationId xmlns:a16="http://schemas.microsoft.com/office/drawing/2014/main" id="{7C8BF16D-75B6-4476-8863-A3A188960F39}"/>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3" name="Picture 72" descr="fi.png">
              <a:extLst>
                <a:ext uri="{FF2B5EF4-FFF2-40B4-BE49-F238E27FC236}">
                  <a16:creationId xmlns:a16="http://schemas.microsoft.com/office/drawing/2014/main" id="{6C432699-A984-4F37-9041-ED0088E4B76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4" name="Picture 73" descr="fr.png">
              <a:extLst>
                <a:ext uri="{FF2B5EF4-FFF2-40B4-BE49-F238E27FC236}">
                  <a16:creationId xmlns:a16="http://schemas.microsoft.com/office/drawing/2014/main" id="{C3F0650E-3D78-4A41-80FD-3A57D2AF6C6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5" name="Picture 74" descr="gr.png">
              <a:extLst>
                <a:ext uri="{FF2B5EF4-FFF2-40B4-BE49-F238E27FC236}">
                  <a16:creationId xmlns:a16="http://schemas.microsoft.com/office/drawing/2014/main" id="{68ED00F6-FF88-47C8-8848-3273F021E10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6" name="Picture 75" descr="hu.png">
              <a:extLst>
                <a:ext uri="{FF2B5EF4-FFF2-40B4-BE49-F238E27FC236}">
                  <a16:creationId xmlns:a16="http://schemas.microsoft.com/office/drawing/2014/main" id="{12B807FB-3494-40E6-BE0F-CF00D833203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7" name="Picture 76" descr="ie.png">
              <a:extLst>
                <a:ext uri="{FF2B5EF4-FFF2-40B4-BE49-F238E27FC236}">
                  <a16:creationId xmlns:a16="http://schemas.microsoft.com/office/drawing/2014/main" id="{D4F427AD-9A26-4D1C-B4BE-8A8A0189B9B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8" name="Picture 77" descr="it.png">
              <a:extLst>
                <a:ext uri="{FF2B5EF4-FFF2-40B4-BE49-F238E27FC236}">
                  <a16:creationId xmlns:a16="http://schemas.microsoft.com/office/drawing/2014/main" id="{1B8B05CB-D0D8-4E72-8316-561062C79B2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9" name="Picture 78" descr="lu.png">
              <a:extLst>
                <a:ext uri="{FF2B5EF4-FFF2-40B4-BE49-F238E27FC236}">
                  <a16:creationId xmlns:a16="http://schemas.microsoft.com/office/drawing/2014/main" id="{2A5D112E-EC83-4D51-9AEF-BF703E63D33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0" name="Picture 79" descr="no.png">
              <a:extLst>
                <a:ext uri="{FF2B5EF4-FFF2-40B4-BE49-F238E27FC236}">
                  <a16:creationId xmlns:a16="http://schemas.microsoft.com/office/drawing/2014/main" id="{5EB82220-EA85-43A9-9487-F7E2804FFBD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1" name="Picture 80" descr="nl.png">
              <a:extLst>
                <a:ext uri="{FF2B5EF4-FFF2-40B4-BE49-F238E27FC236}">
                  <a16:creationId xmlns:a16="http://schemas.microsoft.com/office/drawing/2014/main" id="{01524C5B-CDC5-4862-8BEE-F34E3CE42C1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2" name="Picture 81" descr="pl.png">
              <a:extLst>
                <a:ext uri="{FF2B5EF4-FFF2-40B4-BE49-F238E27FC236}">
                  <a16:creationId xmlns:a16="http://schemas.microsoft.com/office/drawing/2014/main" id="{656889F2-6EB9-4EAB-AF83-3AFF0182C6C8}"/>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3" name="Picture 82" descr="pt.png">
              <a:extLst>
                <a:ext uri="{FF2B5EF4-FFF2-40B4-BE49-F238E27FC236}">
                  <a16:creationId xmlns:a16="http://schemas.microsoft.com/office/drawing/2014/main" id="{4F734333-E4B6-456A-86AF-4528C10758A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4" name="Picture 83" descr="cz.png">
              <a:extLst>
                <a:ext uri="{FF2B5EF4-FFF2-40B4-BE49-F238E27FC236}">
                  <a16:creationId xmlns:a16="http://schemas.microsoft.com/office/drawing/2014/main" id="{C49EF0E9-23AB-4CF0-860F-54533ACA9BF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5" name="Picture 84" descr="ro.png">
              <a:extLst>
                <a:ext uri="{FF2B5EF4-FFF2-40B4-BE49-F238E27FC236}">
                  <a16:creationId xmlns:a16="http://schemas.microsoft.com/office/drawing/2014/main" id="{5826ADE9-322A-4C95-8E2F-56C7DFCF24C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6" name="Picture 85" descr="se.png">
              <a:extLst>
                <a:ext uri="{FF2B5EF4-FFF2-40B4-BE49-F238E27FC236}">
                  <a16:creationId xmlns:a16="http://schemas.microsoft.com/office/drawing/2014/main" id="{75564A61-1453-47A6-884F-C54F76AC56B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7" name="Picture 86" descr="ch.png">
              <a:extLst>
                <a:ext uri="{FF2B5EF4-FFF2-40B4-BE49-F238E27FC236}">
                  <a16:creationId xmlns:a16="http://schemas.microsoft.com/office/drawing/2014/main" id="{51BA05AE-3291-43BA-874E-F6D12004ED65}"/>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8" name="Picture 87" descr="uk.png">
              <a:extLst>
                <a:ext uri="{FF2B5EF4-FFF2-40B4-BE49-F238E27FC236}">
                  <a16:creationId xmlns:a16="http://schemas.microsoft.com/office/drawing/2014/main" id="{43616E35-0DD4-4C9A-84DA-2633C31D65DE}"/>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9" name="Picture 88">
              <a:extLst>
                <a:ext uri="{FF2B5EF4-FFF2-40B4-BE49-F238E27FC236}">
                  <a16:creationId xmlns:a16="http://schemas.microsoft.com/office/drawing/2014/main" id="{452852F2-01C3-42D6-BC8C-5FCCFBCA5DF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0" name="Picture 89">
              <a:extLst>
                <a:ext uri="{FF2B5EF4-FFF2-40B4-BE49-F238E27FC236}">
                  <a16:creationId xmlns:a16="http://schemas.microsoft.com/office/drawing/2014/main" id="{C7D194E7-78CE-4EDC-9854-F15A109B30E8}"/>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91" name="Picture 90" descr="ca.png">
              <a:extLst>
                <a:ext uri="{FF2B5EF4-FFF2-40B4-BE49-F238E27FC236}">
                  <a16:creationId xmlns:a16="http://schemas.microsoft.com/office/drawing/2014/main" id="{3B5C6794-A6E0-423D-898D-2730975011F3}"/>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18" name="Picture 117" descr="si.png">
              <a:extLst>
                <a:ext uri="{FF2B5EF4-FFF2-40B4-BE49-F238E27FC236}">
                  <a16:creationId xmlns:a16="http://schemas.microsoft.com/office/drawing/2014/main" id="{462EE300-60D6-43F0-80CF-A972CAC38093}"/>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41470979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AAC5E67-E08A-4CAC-8F4D-A2D8638C2B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2" y="0"/>
            <a:ext cx="12158753"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9200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63661"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2361E30E-1C22-46B3-9AB9-AB1BC0D7C98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grpSp>
        <p:nvGrpSpPr>
          <p:cNvPr id="65" name="Group 64">
            <a:extLst>
              <a:ext uri="{FF2B5EF4-FFF2-40B4-BE49-F238E27FC236}">
                <a16:creationId xmlns:a16="http://schemas.microsoft.com/office/drawing/2014/main" id="{E8D55115-E300-4C62-8FC0-DAF5CC4587A0}"/>
              </a:ext>
            </a:extLst>
          </p:cNvPr>
          <p:cNvGrpSpPr/>
          <p:nvPr userDrawn="1"/>
        </p:nvGrpSpPr>
        <p:grpSpPr>
          <a:xfrm>
            <a:off x="226070" y="6569736"/>
            <a:ext cx="9602488" cy="144114"/>
            <a:chOff x="1076500" y="4469696"/>
            <a:chExt cx="9628745" cy="144114"/>
          </a:xfrm>
        </p:grpSpPr>
        <p:pic>
          <p:nvPicPr>
            <p:cNvPr id="66" name="Picture 65" descr="de.png">
              <a:extLst>
                <a:ext uri="{FF2B5EF4-FFF2-40B4-BE49-F238E27FC236}">
                  <a16:creationId xmlns:a16="http://schemas.microsoft.com/office/drawing/2014/main" id="{3A2D3FB7-0663-4332-9E64-0DC29289D09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0A5C361A-7075-40D5-869F-42578275120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30D1C7D5-3A26-4869-AEA3-70DDF80C04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CF74F5E7-A2C6-4826-AFBC-D200DA92595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5EDC7AB3-C8D0-43B5-9035-F0BB26415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0AB0990E-EF38-4425-9535-F6B74B28E70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BF694668-1881-4A79-AD88-E8E5B419515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EBB5110B-8D3A-4705-BCFA-B52D65B8F3E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7154B8DE-5208-4FCF-AB9A-299AB0F5CD2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162F05A1-A316-48C6-9935-55D3B495FF0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1B2E26F5-301D-42D0-A317-B17B05D5B66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200B5B1E-8C87-4F65-B18A-D465866DC12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45F8E913-ADAA-4F6D-B1B5-9370575678A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481C7432-655F-47F6-91B2-21C548B8F96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7143E1FA-0A83-4873-A068-4366C5F68F6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5B3E3611-4E15-44A5-A374-6BCE70982AA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B466D96E-C287-4B02-B282-C975268B591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068E19E8-D232-4DFC-90A7-D9D5064353E4}"/>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7D0F2267-2EA8-4F1B-893E-28CE0BA3549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4F302464-16FF-4BBE-A389-4F91530FADB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C5972A17-0E47-44AC-B8A2-72CBDFB19F6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A32A75CC-4798-4C78-B6AB-7E0C66311389}"/>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65278B9B-6EA0-427B-B7F5-60F3508CF151}"/>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FB64FD23-85E8-41B6-8F60-171F7AF100C3}"/>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0ED49883-395B-456D-ABF8-7E62AFFD0039}"/>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A3094BC3-9A7C-43C9-8EB6-C7C6167CE203}"/>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280062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6350AC2-572B-E748-93A7-E8D48F6FC32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CCAF8EA-1D76-424C-ACE1-069FB50A35DC}"/>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5812556C-035F-674D-8E77-65829009A76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3A28FF-2D15-CA4C-BE38-ACE4F46B107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0E2E3015-98F4-8247-9D73-0375E88996D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9D074CA4-7915-A747-9929-B98273D72C7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C0DA22F7-53FD-C945-B78E-ABF90C8F4F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E10FF190-69E2-5E49-B481-C02894E3838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91116F4C-7CEE-724C-819A-6EDD536CB94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39EC5588-D5FA-AB47-B8CD-7BC4F231486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89D7384-0E1C-844B-AB49-7133835688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E3D0A64-A661-C549-B1E5-4DA7CA496CC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0558D9A-35EB-C34A-817B-0559522AE8C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35B03227-69B0-3A44-A5FD-555C28A52A8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5E569F24-CE46-2648-AB03-B8B31E9EBFC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09B3A2D5-836F-E04F-8371-D3F0E82EFE3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C3D2351-6DE0-A74B-93D0-41A1A80FD85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339AE59-B805-0A4B-B7B0-6A23104F555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A6AB9BA2-A374-114C-AEB9-FF2E36B6B0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5D787E2C-02FD-9F45-A5DC-20077BC8497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334BDD4-1A12-EA40-8B95-6A7986C3D3B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B28A7F64-BEA5-184D-BF8C-0E51ABD6365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85FB01D-B3B0-AD43-85FC-37622F98332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0A1B73F-F128-DC45-A233-BEB4AD43619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6F2E8BB-654D-5E42-BAEE-4FCCA17BE7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2D5D70E9-CF0C-5E44-AAD4-3782CE16E3E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A4881718-6EC8-5841-BF67-0E3E06CBFB6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ADEF53-156F-E846-A65A-2C73BD6E8D1B}"/>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F225A08-E820-3B4A-8716-A34F02B11AD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7996000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179E19F2-F57B-45DE-B862-DD01F0612E3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12" y="-1"/>
            <a:ext cx="12158752"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8867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3656F8C5-B6A5-414F-86D9-8C977E5C1BBD}"/>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grpSp>
        <p:nvGrpSpPr>
          <p:cNvPr id="65" name="Group 64">
            <a:extLst>
              <a:ext uri="{FF2B5EF4-FFF2-40B4-BE49-F238E27FC236}">
                <a16:creationId xmlns:a16="http://schemas.microsoft.com/office/drawing/2014/main" id="{824A6F2E-499F-4179-9EC8-ADB2837A33D9}"/>
              </a:ext>
            </a:extLst>
          </p:cNvPr>
          <p:cNvGrpSpPr/>
          <p:nvPr userDrawn="1"/>
        </p:nvGrpSpPr>
        <p:grpSpPr>
          <a:xfrm>
            <a:off x="226070" y="6569736"/>
            <a:ext cx="9602488" cy="144114"/>
            <a:chOff x="1076500" y="4469696"/>
            <a:chExt cx="9628745" cy="144114"/>
          </a:xfrm>
        </p:grpSpPr>
        <p:pic>
          <p:nvPicPr>
            <p:cNvPr id="66" name="Picture 65" descr="de.png">
              <a:extLst>
                <a:ext uri="{FF2B5EF4-FFF2-40B4-BE49-F238E27FC236}">
                  <a16:creationId xmlns:a16="http://schemas.microsoft.com/office/drawing/2014/main" id="{8AC9C86D-B62E-46E9-BE11-C6B19FFD952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D397A8D6-8F60-41F0-BDF0-19A4B3E8002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3FCF9C25-908C-44C3-AF65-73E12D9EA60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9D4E5A34-4555-42CA-8BBD-28A87C36E7B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81596E02-F950-401B-850E-DD0EA9DDD8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CEFAD938-4A60-4058-AA17-BBCB185516E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6E250798-541D-4558-827D-109D0FBF438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EE6AC83F-B457-4A80-A60A-C42A44AEE75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099580BB-5C78-4224-8D9C-EF3F18086E5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2F2CD515-2FA0-4F5E-9E50-DC59EADF545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DA8FEC92-4100-4C98-A497-9F861AEDFFE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81A00392-BC85-4A0E-85C7-17DC1E9DF50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5A547A21-19AB-46CD-AFFF-520C4E3E88D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4F704F76-5224-4450-8C28-A921944A8BC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21498D78-44A1-4191-A9BF-C5F6E89057C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22F5459F-0785-4698-81BD-DD7DA33A4B38}"/>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A80FE92C-07C7-48C1-BA48-1EB1EF862D63}"/>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7326B5E7-9B76-4BC4-B0C8-8201F338027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41E63BF8-F679-4BEB-A9B3-1D6A8DAD374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1558586F-3FF4-42C8-8E98-099FD5D15F3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93AA7F26-FDD2-4EED-8632-A7AAD3D2627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E89CE908-9120-403F-90E7-1F438A222F9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463647C2-3C37-4A97-B159-5CC270498C6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F428E392-263C-4544-A45B-6B9213A5757F}"/>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C6E614C2-34A4-4FC0-8838-D859B77E7C7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85B20524-2426-421B-BEE2-91AF74671068}"/>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5758121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1" y="3456849"/>
            <a:ext cx="11820484"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8765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8275" y="1321783"/>
          <a:ext cx="11624274"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7516" y="1348841"/>
          <a:ext cx="11592576"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370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8275" y="1219354"/>
          <a:ext cx="11624274"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50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Tree>
    <p:extLst>
      <p:ext uri="{BB962C8B-B14F-4D97-AF65-F5344CB8AC3E}">
        <p14:creationId xmlns:p14="http://schemas.microsoft.com/office/powerpoint/2010/main" val="4090228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65" y="-3"/>
            <a:ext cx="12269310"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8526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65" y="-3"/>
            <a:ext cx="12269310"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262" y="1674000"/>
            <a:ext cx="5773014" cy="43164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185885" y="1674000"/>
            <a:ext cx="5762244" cy="43164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1991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8903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5411" y="154800"/>
            <a:ext cx="10081234" cy="565200"/>
          </a:xfrm>
        </p:spPr>
        <p:txBody>
          <a:bodyPr/>
          <a:lstStyle>
            <a:lvl1pPr>
              <a:defRPr sz="2992"/>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001" y="882000"/>
            <a:ext cx="11732718" cy="5328000"/>
          </a:xfrm>
        </p:spPr>
        <p:txBody>
          <a:bodyPr/>
          <a:lstStyle>
            <a:lvl1pPr>
              <a:defRPr sz="1795">
                <a:solidFill>
                  <a:srgbClr val="335E6F"/>
                </a:solidFill>
              </a:defRPr>
            </a:lvl1pPr>
            <a:lvl2pPr>
              <a:defRPr sz="1795">
                <a:solidFill>
                  <a:srgbClr val="335E6F"/>
                </a:solidFill>
              </a:defRPr>
            </a:lvl2pPr>
            <a:lvl3pPr>
              <a:defRPr sz="1795">
                <a:solidFill>
                  <a:srgbClr val="335E6F"/>
                </a:solidFill>
              </a:defRPr>
            </a:lvl3pPr>
            <a:lvl4pPr>
              <a:defRPr sz="1795">
                <a:solidFill>
                  <a:srgbClr val="335E6F"/>
                </a:solidFill>
              </a:defRPr>
            </a:lvl4pPr>
            <a:lvl5pPr>
              <a:defRPr sz="1795">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48673" y="6202800"/>
            <a:ext cx="27432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chemeClr val="bg1"/>
                </a:solidFill>
                <a:latin typeface="Arial" panose="020B0604020202020204" pitchFamily="34" charset="0"/>
                <a:cs typeface="Arial" panose="020B0604020202020204" pitchFamily="34" charset="0"/>
              </a:rPr>
              <a:t>‹#›</a:t>
            </a:fld>
            <a:endParaRPr lang="en-GB" sz="798"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41223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263" y="882000"/>
            <a:ext cx="11732718" cy="5328000"/>
          </a:xfrm>
        </p:spPr>
        <p:txBody>
          <a:bodyPr/>
          <a:lstStyle>
            <a:lvl1pPr>
              <a:defRPr sz="1795">
                <a:solidFill>
                  <a:srgbClr val="76C8AE"/>
                </a:solidFill>
              </a:defRPr>
            </a:lvl1pPr>
            <a:lvl2pPr>
              <a:defRPr sz="1795">
                <a:solidFill>
                  <a:srgbClr val="76C8AE"/>
                </a:solidFill>
              </a:defRPr>
            </a:lvl2pPr>
            <a:lvl3pPr>
              <a:defRPr sz="1795">
                <a:solidFill>
                  <a:srgbClr val="76C8AE"/>
                </a:solidFill>
              </a:defRPr>
            </a:lvl3pPr>
            <a:lvl4pPr>
              <a:defRPr sz="1795">
                <a:solidFill>
                  <a:srgbClr val="76C8AE"/>
                </a:solidFill>
              </a:defRPr>
            </a:lvl4pPr>
            <a:lvl5pPr>
              <a:defRPr sz="1795">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495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9CF3855-1D27-0A40-BAE3-42EFBD7480E4}"/>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98BCAF30-A127-1A48-9EAD-FDB4600F8163}"/>
              </a:ext>
            </a:extLst>
          </p:cNvPr>
          <p:cNvSpPr>
            <a:spLocks noGrp="1"/>
          </p:cNvSpPr>
          <p:nvPr>
            <p:ph idx="1" hasCustomPrompt="1"/>
          </p:nvPr>
        </p:nvSpPr>
        <p:spPr>
          <a:xfrm>
            <a:off x="218262" y="882192"/>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7828C28-FB53-5144-86D3-7E4683BB906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2A3614A-6788-2248-B62D-2F242773399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584253CC-9B5C-FF46-B30D-58D9DD64865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BE45153C-5281-8F4A-B7BC-531FF5B1BD6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65BBAFF-D167-5141-BB55-F82E11C0748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152B990-C28D-0246-BCB5-BCE8B2D8CD6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93F2E73-85F2-F74D-AD1F-8F4DAE75E0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5F37193D-D9BA-B043-9B85-864246FAD4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C5FC4AE-6076-9742-A71F-062F550FC69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3C9E6F73-CAD6-8845-B3B0-58C13B98D38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D931B81-306F-7D40-A641-80EA433FFDE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4F58ED70-6399-A94F-BAF0-99A8CDEFD01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43007EED-AF95-4245-9D83-C61DF9BE24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1A4B9A-E1C7-924E-A682-C51BD0A3BD2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297B8F6-AA1D-054C-924B-D4488A85D66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0E362650-F059-0E4B-95A1-3DCECE3C60B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5CD598B-D782-EA49-B9EF-E6C7FAF8B46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05531A4-257A-3D45-B079-69498C6960C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7EF2CB2B-377A-7C4D-9553-0EE371E5BBE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DDAAC74-208C-414F-9A7C-DAD25C8C922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44A5A0A8-C241-344D-9CA2-7957ED2A6A8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56A814C-958E-C148-A92C-03064E5AB69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E65DB58-E120-B04F-B853-02B2675F562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18A8894-A6EC-A64D-9C37-9B8C395282A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C82B025C-EC9C-1A4B-BD61-356DF95A05B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7600AF9E-F5A2-B84E-85FF-0DE9991BB4EA}"/>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4B0581A1-7DD4-5541-A6BB-28E41300C32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3565711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263" y="882000"/>
            <a:ext cx="11732718"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6861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5411" y="154800"/>
            <a:ext cx="10081234"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263" y="882000"/>
            <a:ext cx="11732718" cy="5328000"/>
          </a:xfrm>
        </p:spPr>
        <p:txBody>
          <a:bodyPr/>
          <a:lstStyle>
            <a:lvl1pPr>
              <a:defRPr sz="1795">
                <a:solidFill>
                  <a:srgbClr val="FFCC4E"/>
                </a:solidFill>
              </a:defRPr>
            </a:lvl1pPr>
            <a:lvl2pPr>
              <a:defRPr sz="1795">
                <a:solidFill>
                  <a:srgbClr val="FFCC4E"/>
                </a:solidFill>
              </a:defRPr>
            </a:lvl2pPr>
            <a:lvl3pPr>
              <a:defRPr sz="1795">
                <a:solidFill>
                  <a:srgbClr val="FFCC4E"/>
                </a:solidFill>
              </a:defRPr>
            </a:lvl3pPr>
            <a:lvl4pPr>
              <a:defRPr sz="1795">
                <a:solidFill>
                  <a:srgbClr val="FFCC4E"/>
                </a:solidFill>
              </a:defRPr>
            </a:lvl4pPr>
            <a:lvl5pPr>
              <a:defRPr sz="1795">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3013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263" y="882000"/>
            <a:ext cx="11732718" cy="5328000"/>
          </a:xfrm>
        </p:spPr>
        <p:txBody>
          <a:bodyPr/>
          <a:lstStyle>
            <a:lvl1pPr>
              <a:defRPr sz="1795">
                <a:solidFill>
                  <a:srgbClr val="009BDB"/>
                </a:solidFill>
              </a:defRPr>
            </a:lvl1pPr>
            <a:lvl2pPr>
              <a:defRPr sz="1795">
                <a:solidFill>
                  <a:srgbClr val="009BDB"/>
                </a:solidFill>
              </a:defRPr>
            </a:lvl2pPr>
            <a:lvl3pPr>
              <a:defRPr sz="1795">
                <a:solidFill>
                  <a:srgbClr val="009BDB"/>
                </a:solidFill>
              </a:defRPr>
            </a:lvl3pPr>
            <a:lvl4pPr>
              <a:defRPr sz="1795">
                <a:solidFill>
                  <a:srgbClr val="009BDB"/>
                </a:solidFill>
              </a:defRPr>
            </a:lvl4pPr>
            <a:lvl5pPr>
              <a:defRPr sz="1795">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4164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4383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86301" y="2011305"/>
            <a:ext cx="2819400"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9"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86301" y="4524208"/>
            <a:ext cx="2812780" cy="314495"/>
          </a:xfrm>
          <a:prstGeom prst="rect">
            <a:avLst/>
          </a:prstGeom>
        </p:spPr>
        <p:txBody>
          <a:bodyPr vert="horz" lIns="65971" tIns="32986" rIns="65971" bIns="3298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0"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86301" y="2041527"/>
            <a:ext cx="2819402" cy="2359024"/>
          </a:xfrm>
          <a:prstGeom prst="rect">
            <a:avLst/>
          </a:prstGeom>
        </p:spPr>
        <p:txBody>
          <a:bodyPr anchor="t">
            <a:normAutofit/>
          </a:bodyPr>
          <a:lstStyle>
            <a:lvl1pPr marL="0" indent="0" algn="l">
              <a:buNone/>
              <a:defRPr sz="2134" b="0" baseline="0">
                <a:solidFill>
                  <a:schemeClr val="bg1"/>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86301" y="1740025"/>
            <a:ext cx="2819402" cy="261521"/>
          </a:xfrm>
          <a:prstGeom prst="rect">
            <a:avLst/>
          </a:prstGeom>
        </p:spPr>
        <p:txBody>
          <a:bodyPr vert="horz" lIns="65971" tIns="32986" rIns="65971" bIns="3298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4" dirty="0">
                <a:solidFill>
                  <a:schemeClr val="bg1"/>
                </a:solidFill>
                <a:latin typeface="Arial" charset="0"/>
                <a:ea typeface="Arial" charset="0"/>
                <a:cs typeface="Arial" charset="0"/>
              </a:rPr>
              <a:t>Produced by</a:t>
            </a:r>
            <a:endParaRPr lang="en-US" sz="794"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86301" y="4406775"/>
            <a:ext cx="2819402" cy="423565"/>
          </a:xfrm>
          <a:prstGeom prst="rect">
            <a:avLst/>
          </a:prstGeom>
        </p:spPr>
        <p:txBody>
          <a:bodyPr anchor="ctr">
            <a:noAutofit/>
          </a:bodyPr>
          <a:lstStyle>
            <a:lvl1pPr marL="0" indent="0" algn="l">
              <a:buNone/>
              <a:defRPr sz="1496" b="0" baseline="0">
                <a:solidFill>
                  <a:schemeClr val="bg1"/>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dirty="0"/>
              <a:t>Click to edit Master text styles</a:t>
            </a:r>
          </a:p>
        </p:txBody>
      </p:sp>
    </p:spTree>
    <p:extLst>
      <p:ext uri="{BB962C8B-B14F-4D97-AF65-F5344CB8AC3E}">
        <p14:creationId xmlns:p14="http://schemas.microsoft.com/office/powerpoint/2010/main" val="35869991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4B4D7-A696-D741-8178-685E15E6A75D}"/>
              </a:ext>
            </a:extLst>
          </p:cNvPr>
          <p:cNvSpPr>
            <a:spLocks noGrp="1"/>
          </p:cNvSpPr>
          <p:nvPr>
            <p:ph type="title" hasCustomPrompt="1"/>
          </p:nvPr>
        </p:nvSpPr>
        <p:spPr/>
        <p:txBody>
          <a:bodyPr/>
          <a:lstStyle/>
          <a:p>
            <a:r>
              <a:rPr lang="en-US" dirty="0"/>
              <a:t>CLICK TO </a:t>
            </a:r>
            <a:r>
              <a:rPr lang="en-GB" noProof="0" dirty="0"/>
              <a:t>EDIT</a:t>
            </a:r>
            <a:r>
              <a:rPr lang="en-US" dirty="0"/>
              <a:t> MASTER TITLE STYLE</a:t>
            </a:r>
            <a:endParaRPr lang="it-IT" dirty="0"/>
          </a:p>
        </p:txBody>
      </p:sp>
    </p:spTree>
    <p:extLst>
      <p:ext uri="{BB962C8B-B14F-4D97-AF65-F5344CB8AC3E}">
        <p14:creationId xmlns:p14="http://schemas.microsoft.com/office/powerpoint/2010/main" val="20784284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5411" y="154800"/>
            <a:ext cx="10081234" cy="565200"/>
          </a:xfrm>
        </p:spPr>
        <p:txBody>
          <a:bodyPr/>
          <a:lstStyle>
            <a:lvl1pPr algn="l">
              <a:defRPr sz="2992"/>
            </a:lvl1pPr>
          </a:lstStyle>
          <a:p>
            <a:r>
              <a:rPr lang="en-GB" altLang="en-US" noProof="0" dirty="0"/>
              <a:t>CLICK TO EDIT MASTER TITLE STYLE</a:t>
            </a:r>
            <a:endParaRPr lang="en-GB" noProof="0" dirty="0"/>
          </a:p>
        </p:txBody>
      </p:sp>
    </p:spTree>
    <p:extLst>
      <p:ext uri="{BB962C8B-B14F-4D97-AF65-F5344CB8AC3E}">
        <p14:creationId xmlns:p14="http://schemas.microsoft.com/office/powerpoint/2010/main" val="34453085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195851"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192000"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p>
        </p:txBody>
      </p:sp>
      <p:sp>
        <p:nvSpPr>
          <p:cNvPr id="56323" name="Rectangle 2"/>
          <p:cNvSpPr>
            <a:spLocks noGrp="1" noChangeArrowheads="1"/>
          </p:cNvSpPr>
          <p:nvPr>
            <p:ph type="subTitle" idx="1" hasCustomPrompt="1"/>
          </p:nvPr>
        </p:nvSpPr>
        <p:spPr>
          <a:xfrm>
            <a:off x="118375" y="5258118"/>
            <a:ext cx="10598400" cy="381451"/>
          </a:xfrm>
          <a:prstGeom prst="rect">
            <a:avLst/>
          </a:prstGeom>
        </p:spPr>
        <p:txBody>
          <a:bodyPr wrap="square">
            <a:spAutoFit/>
          </a:bodyPr>
          <a:lstStyle>
            <a:lvl1pPr marL="0" indent="0">
              <a:buFont typeface="Verdana" pitchFamily="34" charset="0"/>
              <a:buNone/>
              <a:defRPr sz="1731"/>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25656" y="3351588"/>
            <a:ext cx="11833243" cy="707886"/>
          </a:xfrm>
          <a:prstGeom prst="rect">
            <a:avLst/>
          </a:prstGeom>
        </p:spPr>
        <p:txBody>
          <a:bodyPr/>
          <a:lstStyle>
            <a:lvl1pPr algn="l">
              <a:defRPr sz="3989">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1435" y="6422971"/>
            <a:ext cx="1173600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2591" y="4106871"/>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01313" y="5406991"/>
            <a:ext cx="227325" cy="276999"/>
          </a:xfrm>
          <a:prstGeom prst="rect">
            <a:avLst/>
          </a:prstGeom>
          <a:noFill/>
          <a:ln>
            <a:noFill/>
          </a:ln>
          <a:effectLst/>
        </p:spPr>
        <p:txBody>
          <a:bodyPr wrap="none">
            <a:spAutoFit/>
          </a:bodyPr>
          <a:lstStyle/>
          <a:p>
            <a:pPr algn="r">
              <a:spcBef>
                <a:spcPts val="0"/>
              </a:spcBef>
            </a:pPr>
            <a:r>
              <a:rPr lang="en-GB" sz="1197"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779244" y="6156810"/>
            <a:ext cx="227326" cy="276999"/>
          </a:xfrm>
          <a:prstGeom prst="rect">
            <a:avLst/>
          </a:prstGeom>
          <a:noFill/>
          <a:ln>
            <a:noFill/>
          </a:ln>
          <a:effectLst/>
        </p:spPr>
        <p:txBody>
          <a:bodyPr wrap="none">
            <a:spAutoFit/>
          </a:bodyPr>
          <a:lstStyle/>
          <a:p>
            <a:pPr algn="r">
              <a:spcBef>
                <a:spcPts val="0"/>
              </a:spcBef>
            </a:pPr>
            <a:r>
              <a:rPr lang="en-GB" sz="1197"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094664" y="5811879"/>
            <a:ext cx="911906"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197"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2592" y="6213933"/>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chemeClr val="bg1"/>
                </a:solidFill>
                <a:latin typeface="Arial" panose="020B0604020202020204" pitchFamily="34" charset="0"/>
                <a:cs typeface="Arial" panose="020B0604020202020204" pitchFamily="34" charset="0"/>
              </a:rPr>
              <a:t>‹#›</a:t>
            </a:fld>
            <a:endParaRPr lang="en-GB" sz="798"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pic>
        <p:nvPicPr>
          <p:cNvPr id="102" name="Picture 5">
            <a:extLst>
              <a:ext uri="{FF2B5EF4-FFF2-40B4-BE49-F238E27FC236}">
                <a16:creationId xmlns:a16="http://schemas.microsoft.com/office/drawing/2014/main" id="{EA088D67-7B06-4281-990B-01FE6467697E}"/>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grpSp>
        <p:nvGrpSpPr>
          <p:cNvPr id="103" name="Group 102">
            <a:extLst>
              <a:ext uri="{FF2B5EF4-FFF2-40B4-BE49-F238E27FC236}">
                <a16:creationId xmlns:a16="http://schemas.microsoft.com/office/drawing/2014/main" id="{19DCE5D3-3F74-4C13-8E09-44DB18F4C3D5}"/>
              </a:ext>
            </a:extLst>
          </p:cNvPr>
          <p:cNvGrpSpPr/>
          <p:nvPr userDrawn="1"/>
        </p:nvGrpSpPr>
        <p:grpSpPr>
          <a:xfrm>
            <a:off x="226070" y="6569736"/>
            <a:ext cx="9602488" cy="144114"/>
            <a:chOff x="1076500" y="4469696"/>
            <a:chExt cx="9628745" cy="144114"/>
          </a:xfrm>
        </p:grpSpPr>
        <p:pic>
          <p:nvPicPr>
            <p:cNvPr id="104" name="Picture 103" descr="de.png">
              <a:extLst>
                <a:ext uri="{FF2B5EF4-FFF2-40B4-BE49-F238E27FC236}">
                  <a16:creationId xmlns:a16="http://schemas.microsoft.com/office/drawing/2014/main" id="{3A4260BD-01B7-4D8E-9922-2CE5028C2F2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105" name="Picture 104" descr="at.png">
              <a:extLst>
                <a:ext uri="{FF2B5EF4-FFF2-40B4-BE49-F238E27FC236}">
                  <a16:creationId xmlns:a16="http://schemas.microsoft.com/office/drawing/2014/main" id="{6168E1F9-4609-4ED5-8068-D9D03D832F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106" name="Picture 105" descr="be.png">
              <a:extLst>
                <a:ext uri="{FF2B5EF4-FFF2-40B4-BE49-F238E27FC236}">
                  <a16:creationId xmlns:a16="http://schemas.microsoft.com/office/drawing/2014/main" id="{4502FBE0-65AF-4E59-B981-4E7624B389D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107" name="Picture 106" descr="dk.png">
              <a:extLst>
                <a:ext uri="{FF2B5EF4-FFF2-40B4-BE49-F238E27FC236}">
                  <a16:creationId xmlns:a16="http://schemas.microsoft.com/office/drawing/2014/main" id="{5237AD26-358E-4B70-ABCB-17594189F8C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108" name="Picture 107" descr="es.png">
              <a:extLst>
                <a:ext uri="{FF2B5EF4-FFF2-40B4-BE49-F238E27FC236}">
                  <a16:creationId xmlns:a16="http://schemas.microsoft.com/office/drawing/2014/main" id="{F31C598F-B4E8-4CE6-A75F-EF9E80BC008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109" name="Picture 108" descr="ee.png">
              <a:extLst>
                <a:ext uri="{FF2B5EF4-FFF2-40B4-BE49-F238E27FC236}">
                  <a16:creationId xmlns:a16="http://schemas.microsoft.com/office/drawing/2014/main" id="{1BB5D66F-A13A-456F-8BCB-735348E8666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110" name="Picture 109" descr="fi.png">
              <a:extLst>
                <a:ext uri="{FF2B5EF4-FFF2-40B4-BE49-F238E27FC236}">
                  <a16:creationId xmlns:a16="http://schemas.microsoft.com/office/drawing/2014/main" id="{48FF0F31-B335-43B6-AF7B-97C2F92A483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111" name="Picture 110" descr="fr.png">
              <a:extLst>
                <a:ext uri="{FF2B5EF4-FFF2-40B4-BE49-F238E27FC236}">
                  <a16:creationId xmlns:a16="http://schemas.microsoft.com/office/drawing/2014/main" id="{03D4E83D-EB3D-4B40-9182-609C8B728AA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112" name="Picture 111" descr="gr.png">
              <a:extLst>
                <a:ext uri="{FF2B5EF4-FFF2-40B4-BE49-F238E27FC236}">
                  <a16:creationId xmlns:a16="http://schemas.microsoft.com/office/drawing/2014/main" id="{7D5313BF-5FD3-43AC-94FA-E20A45BFD1F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113" name="Picture 112" descr="hu.png">
              <a:extLst>
                <a:ext uri="{FF2B5EF4-FFF2-40B4-BE49-F238E27FC236}">
                  <a16:creationId xmlns:a16="http://schemas.microsoft.com/office/drawing/2014/main" id="{2D3F3D11-359A-4CEF-9765-0CD6282C37D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114" name="Picture 113" descr="ie.png">
              <a:extLst>
                <a:ext uri="{FF2B5EF4-FFF2-40B4-BE49-F238E27FC236}">
                  <a16:creationId xmlns:a16="http://schemas.microsoft.com/office/drawing/2014/main" id="{22C8CA19-2746-4467-9F06-65339B4041F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115" name="Picture 114" descr="it.png">
              <a:extLst>
                <a:ext uri="{FF2B5EF4-FFF2-40B4-BE49-F238E27FC236}">
                  <a16:creationId xmlns:a16="http://schemas.microsoft.com/office/drawing/2014/main" id="{2B02C6AE-3739-4CDD-AE6E-E0D1E55F8A0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116" name="Picture 115" descr="lu.png">
              <a:extLst>
                <a:ext uri="{FF2B5EF4-FFF2-40B4-BE49-F238E27FC236}">
                  <a16:creationId xmlns:a16="http://schemas.microsoft.com/office/drawing/2014/main" id="{913F4680-616C-46F9-89BE-5AF2D7D60E1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117" name="Picture 116" descr="no.png">
              <a:extLst>
                <a:ext uri="{FF2B5EF4-FFF2-40B4-BE49-F238E27FC236}">
                  <a16:creationId xmlns:a16="http://schemas.microsoft.com/office/drawing/2014/main" id="{4FA18458-E1F4-4763-9693-93AE905DEC8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118" name="Picture 117" descr="nl.png">
              <a:extLst>
                <a:ext uri="{FF2B5EF4-FFF2-40B4-BE49-F238E27FC236}">
                  <a16:creationId xmlns:a16="http://schemas.microsoft.com/office/drawing/2014/main" id="{377707AF-6025-4906-A247-F104B85597A1}"/>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119" name="Picture 118" descr="pl.png">
              <a:extLst>
                <a:ext uri="{FF2B5EF4-FFF2-40B4-BE49-F238E27FC236}">
                  <a16:creationId xmlns:a16="http://schemas.microsoft.com/office/drawing/2014/main" id="{1CDBEA3F-04E3-448D-9444-69002565F070}"/>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120" name="Picture 119" descr="pt.png">
              <a:extLst>
                <a:ext uri="{FF2B5EF4-FFF2-40B4-BE49-F238E27FC236}">
                  <a16:creationId xmlns:a16="http://schemas.microsoft.com/office/drawing/2014/main" id="{FC6BD758-91DA-4984-9E3B-1FA7C539713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122" name="Picture 121" descr="cz.png">
              <a:extLst>
                <a:ext uri="{FF2B5EF4-FFF2-40B4-BE49-F238E27FC236}">
                  <a16:creationId xmlns:a16="http://schemas.microsoft.com/office/drawing/2014/main" id="{ED125281-AF46-4287-A146-F3635458992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123" name="Picture 122" descr="ro.png">
              <a:extLst>
                <a:ext uri="{FF2B5EF4-FFF2-40B4-BE49-F238E27FC236}">
                  <a16:creationId xmlns:a16="http://schemas.microsoft.com/office/drawing/2014/main" id="{023C3C08-8275-4C29-AB23-8E66CB5F6DA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124" name="Picture 123" descr="se.png">
              <a:extLst>
                <a:ext uri="{FF2B5EF4-FFF2-40B4-BE49-F238E27FC236}">
                  <a16:creationId xmlns:a16="http://schemas.microsoft.com/office/drawing/2014/main" id="{04EEA30F-14B9-4A5F-BD21-8D8CB273E9E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125" name="Picture 124" descr="ch.png">
              <a:extLst>
                <a:ext uri="{FF2B5EF4-FFF2-40B4-BE49-F238E27FC236}">
                  <a16:creationId xmlns:a16="http://schemas.microsoft.com/office/drawing/2014/main" id="{497E142F-4ECA-402A-9EC6-EAF6FA500C7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126" name="Picture 125" descr="uk.png">
              <a:extLst>
                <a:ext uri="{FF2B5EF4-FFF2-40B4-BE49-F238E27FC236}">
                  <a16:creationId xmlns:a16="http://schemas.microsoft.com/office/drawing/2014/main" id="{389DC824-14ED-4CE6-8596-C8B8033DA9B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127" name="Picture 126">
              <a:extLst>
                <a:ext uri="{FF2B5EF4-FFF2-40B4-BE49-F238E27FC236}">
                  <a16:creationId xmlns:a16="http://schemas.microsoft.com/office/drawing/2014/main" id="{D8205938-FBAB-448E-A36E-960A13B63ECE}"/>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128" name="Picture 127">
              <a:extLst>
                <a:ext uri="{FF2B5EF4-FFF2-40B4-BE49-F238E27FC236}">
                  <a16:creationId xmlns:a16="http://schemas.microsoft.com/office/drawing/2014/main" id="{DCF2C81C-3B72-4DC0-B389-65A13D0B8845}"/>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129" name="Picture 128" descr="ca.png">
              <a:extLst>
                <a:ext uri="{FF2B5EF4-FFF2-40B4-BE49-F238E27FC236}">
                  <a16:creationId xmlns:a16="http://schemas.microsoft.com/office/drawing/2014/main" id="{07A1F02F-1039-46EF-B315-10F9C5B3B351}"/>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30" name="Picture 129" descr="si.png">
              <a:extLst>
                <a:ext uri="{FF2B5EF4-FFF2-40B4-BE49-F238E27FC236}">
                  <a16:creationId xmlns:a16="http://schemas.microsoft.com/office/drawing/2014/main" id="{2970BF55-8B1A-4849-82ED-1C44F23F061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417043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12" accel="10000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0-#ppt_w/2"/>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8" presetClass="entr" presetSubtype="3"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strips(upRight)">
                                      <p:cBhvr>
                                        <p:cTn id="20" dur="500"/>
                                        <p:tgtEl>
                                          <p:spTgt spid="94"/>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3">
                                            <p:txEl>
                                              <p:pRg st="0" end="0"/>
                                            </p:txEl>
                                          </p:spTgt>
                                        </p:tgtEl>
                                        <p:attrNameLst>
                                          <p:attrName>style.visibility</p:attrName>
                                        </p:attrNameLst>
                                      </p:cBhvr>
                                      <p:to>
                                        <p:strVal val="visible"/>
                                      </p:to>
                                    </p:set>
                                    <p:anim calcmode="lin" valueType="num">
                                      <p:cBhvr additive="base">
                                        <p:cTn id="2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3">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 calcmode="lin" valueType="num">
                                      <p:cBhvr additive="base">
                                        <p:cTn id="2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45">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 calcmode="lin" valueType="num">
                                      <p:cBhvr additive="base">
                                        <p:cTn id="3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4">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xEl>
                                              <p:pRg st="0" end="0"/>
                                            </p:txEl>
                                          </p:spTgt>
                                        </p:tgtEl>
                                        <p:attrNameLst>
                                          <p:attrName>style.visibility</p:attrName>
                                        </p:attrNameLst>
                                      </p:cBhvr>
                                      <p:to>
                                        <p:strVal val="visible"/>
                                      </p:to>
                                    </p:set>
                                    <p:anim calcmode="lin" valueType="num">
                                      <p:cBhvr additive="base">
                                        <p:cTn id="3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1" presetClass="entr" presetSubtype="0" fill="hold" nodeType="after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102"/>
                                        </p:tgtEl>
                                        <p:attrNameLst>
                                          <p:attrName>style.visibility</p:attrName>
                                        </p:attrNameLst>
                                      </p:cBhvr>
                                      <p:to>
                                        <p:strVal val="visible"/>
                                      </p:to>
                                    </p:set>
                                    <p:animEffect transition="in" filter="wipe(left)">
                                      <p:cBhvr>
                                        <p:cTn id="44" dur="500"/>
                                        <p:tgtEl>
                                          <p:spTgt spid="102"/>
                                        </p:tgtEl>
                                      </p:cBhvr>
                                    </p:animEffect>
                                  </p:childTnLst>
                                </p:cTn>
                              </p:par>
                            </p:childTnLst>
                          </p:cTn>
                        </p:par>
                        <p:par>
                          <p:cTn id="45" fill="hold">
                            <p:stCondLst>
                              <p:cond delay="3000"/>
                            </p:stCondLst>
                            <p:childTnLst>
                              <p:par>
                                <p:cTn id="46" presetID="2" presetClass="entr" presetSubtype="8" fill="hold" nodeType="afterEffect">
                                  <p:stCondLst>
                                    <p:cond delay="0"/>
                                  </p:stCondLst>
                                  <p:childTnLst>
                                    <p:set>
                                      <p:cBhvr>
                                        <p:cTn id="47" dur="1" fill="hold">
                                          <p:stCondLst>
                                            <p:cond delay="0"/>
                                          </p:stCondLst>
                                        </p:cTn>
                                        <p:tgtEl>
                                          <p:spTgt spid="103"/>
                                        </p:tgtEl>
                                        <p:attrNameLst>
                                          <p:attrName>style.visibility</p:attrName>
                                        </p:attrNameLst>
                                      </p:cBhvr>
                                      <p:to>
                                        <p:strVal val="visible"/>
                                      </p:to>
                                    </p:set>
                                    <p:anim calcmode="lin" valueType="num">
                                      <p:cBhvr additive="base">
                                        <p:cTn id="48" dur="1500" fill="hold"/>
                                        <p:tgtEl>
                                          <p:spTgt spid="103"/>
                                        </p:tgtEl>
                                        <p:attrNameLst>
                                          <p:attrName>ppt_x</p:attrName>
                                        </p:attrNameLst>
                                      </p:cBhvr>
                                      <p:tavLst>
                                        <p:tav tm="0">
                                          <p:val>
                                            <p:strVal val="0-#ppt_w/2"/>
                                          </p:val>
                                        </p:tav>
                                        <p:tav tm="100000">
                                          <p:val>
                                            <p:strVal val="#ppt_x"/>
                                          </p:val>
                                        </p:tav>
                                      </p:tavLst>
                                    </p:anim>
                                    <p:anim calcmode="lin" valueType="num">
                                      <p:cBhvr additive="base">
                                        <p:cTn id="49" dur="1500" fill="hold"/>
                                        <p:tgtEl>
                                          <p:spTgt spid="1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43" grpId="0" build="allAtOnce"/>
      <p:bldP spid="44" grpId="0" build="allAtOnce"/>
      <p:bldP spid="45" grpId="0" build="allAtOnce"/>
      <p:bldP spid="10" grpId="0"/>
    </p:bldLst>
  </p:timing>
  <p:hf sldNum="0" hd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69" dirty="0"/>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001" y="882196"/>
            <a:ext cx="11732718" cy="5328000"/>
          </a:xfrm>
        </p:spPr>
        <p:txBody>
          <a:bodyPr/>
          <a:lstStyle>
            <a:lvl1pPr>
              <a:defRPr sz="1795"/>
            </a:lvl1pPr>
            <a:lvl2pPr>
              <a:defRPr sz="1795"/>
            </a:lvl2pPr>
            <a:lvl3pPr>
              <a:defRPr sz="1795"/>
            </a:lvl3pPr>
            <a:lvl4pPr>
              <a:defRPr sz="1795"/>
            </a:lvl4pPr>
            <a:lvl5pPr>
              <a:defRPr sz="1795"/>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0393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263"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8586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3882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61A08BBE-5D70-DA4B-97D7-C86D7A5ABEF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9A771E7-2D58-194C-A791-65ECD8AB5A13}"/>
              </a:ext>
            </a:extLst>
          </p:cNvPr>
          <p:cNvSpPr>
            <a:spLocks noGrp="1"/>
          </p:cNvSpPr>
          <p:nvPr>
            <p:ph idx="1" hasCustomPrompt="1"/>
          </p:nvPr>
        </p:nvSpPr>
        <p:spPr>
          <a:xfrm>
            <a:off x="218262" y="882192"/>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DD14AB66-7690-9640-BED0-3CA428314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F6CB173-B6CB-ED4C-BB6E-B192CECEF95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EA551FB3-F30A-014C-80D6-2704C1F663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384B9253-EE84-764B-82E9-F659461761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752C153E-69B5-3B4D-96B0-761A90394BE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470A1ED1-B931-2C44-985B-010222D8E7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35B33C4-CF8E-8D4A-BDA7-6E3D7539EE9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31AF28B-F560-9248-AFC3-EA322EA798F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0867832-54BB-674B-AABA-00BD4534274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C26DD8E6-2DB0-4D4B-B68A-976ED030D6D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5790166-BF1B-564D-AFAE-D9DF30AFDDC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06E17F2-1548-9548-ACB0-FEED80280AD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35A6156-83CE-644B-84F7-50883476E0D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22E71396-ECA6-9242-831B-445E24E8C29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8020EFB5-52DE-B040-BB18-4A1FF88F5F1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3A758FE5-4022-5C45-951C-39CF723F8BD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BE0DDB5F-75F4-4146-A65A-6BE348C1DD3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D2FCD63-5B62-1445-93DC-E1F898439E6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E715264-F183-804B-B1E4-FD7F86D109A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92BC563-BE85-E74D-A455-63F6462B728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1DF8479F-DA33-FF4F-BBBC-AC381EA8963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1539D7A-3745-BA4E-B009-65878E25141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BE17C5C-619E-5D4F-864D-D1939DE9D08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FC8FDA7-C4C2-434B-B994-EA82017FC5A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3BA2489-126B-A540-8AFD-EB11DBC141E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2D9F7493-9E8F-AD4D-9552-63D05986B698}"/>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CBA6C43-07FF-E141-B820-809A1A1D02D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4534812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263" y="1673225"/>
            <a:ext cx="5788844" cy="43180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10297" y="1673225"/>
            <a:ext cx="5747139" cy="43180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3656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pic>
        <p:nvPicPr>
          <p:cNvPr id="7" name="Content Placeholder 3" descr="A picture containing rock, nature&#10;&#10;Description automatically generated">
            <a:extLst>
              <a:ext uri="{FF2B5EF4-FFF2-40B4-BE49-F238E27FC236}">
                <a16:creationId xmlns:a16="http://schemas.microsoft.com/office/drawing/2014/main" id="{CB71F60A-B989-F446-BBF3-9E815099412A}"/>
              </a:ext>
            </a:extLst>
          </p:cNvPr>
          <p:cNvPicPr>
            <a:picLocks noChangeAspect="1"/>
          </p:cNvPicPr>
          <p:nvPr userDrawn="1"/>
        </p:nvPicPr>
        <p:blipFill rotWithShape="1">
          <a:blip r:embed="rId2" cstate="print">
            <a:alphaModFix/>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371" t="24794" b="34769"/>
          <a:stretch/>
        </p:blipFill>
        <p:spPr bwMode="auto">
          <a:xfrm>
            <a:off x="0" y="0"/>
            <a:ext cx="12192000" cy="321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C2AB503-A1BB-D943-864A-F86812739771}"/>
              </a:ext>
            </a:extLst>
          </p:cNvPr>
          <p:cNvSpPr/>
          <p:nvPr userDrawn="1"/>
        </p:nvSpPr>
        <p:spPr>
          <a:xfrm>
            <a:off x="0" y="-1"/>
            <a:ext cx="12192000" cy="3213093"/>
          </a:xfrm>
          <a:prstGeom prst="rect">
            <a:avLst/>
          </a:prstGeom>
          <a:solidFill>
            <a:schemeClr val="accent5">
              <a:alpha val="5474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dirty="0"/>
          </a:p>
        </p:txBody>
      </p: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5063490-E168-FE4F-A6DD-6340FA27FA85}"/>
              </a:ext>
            </a:extLst>
          </p:cNvPr>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10296645" y="-209634"/>
            <a:ext cx="2089486" cy="1314000"/>
          </a:xfrm>
          <a:prstGeom prst="rect">
            <a:avLst/>
          </a:prstGeom>
        </p:spPr>
      </p:pic>
    </p:spTree>
    <p:extLst>
      <p:ext uri="{BB962C8B-B14F-4D97-AF65-F5344CB8AC3E}">
        <p14:creationId xmlns:p14="http://schemas.microsoft.com/office/powerpoint/2010/main" val="29313586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263"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solidFill>
                  <a:srgbClr val="006762"/>
                </a:solidFill>
              </a:defRPr>
            </a:lvl1pPr>
            <a:lvl2pPr>
              <a:defRPr sz="1795">
                <a:solidFill>
                  <a:srgbClr val="006762"/>
                </a:solidFill>
              </a:defRPr>
            </a:lvl2pPr>
            <a:lvl3pPr>
              <a:defRPr sz="1795">
                <a:solidFill>
                  <a:srgbClr val="006762"/>
                </a:solidFill>
              </a:defRPr>
            </a:lvl3pPr>
            <a:lvl4pPr>
              <a:defRPr sz="1795">
                <a:solidFill>
                  <a:srgbClr val="006762"/>
                </a:solidFill>
              </a:defRPr>
            </a:lvl4pPr>
            <a:lvl5pPr>
              <a:defRPr sz="1795">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9202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263"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solidFill>
                  <a:srgbClr val="960136"/>
                </a:solidFill>
              </a:defRPr>
            </a:lvl1pPr>
            <a:lvl2pPr>
              <a:defRPr sz="1795">
                <a:solidFill>
                  <a:srgbClr val="960136"/>
                </a:solidFill>
              </a:defRPr>
            </a:lvl2pPr>
            <a:lvl3pPr>
              <a:defRPr sz="1795">
                <a:solidFill>
                  <a:srgbClr val="960136"/>
                </a:solidFill>
              </a:defRPr>
            </a:lvl3pPr>
            <a:lvl4pPr>
              <a:defRPr sz="1795">
                <a:solidFill>
                  <a:srgbClr val="960136"/>
                </a:solidFill>
              </a:defRPr>
            </a:lvl4pPr>
            <a:lvl5pPr>
              <a:defRPr sz="1795">
                <a:solidFill>
                  <a:srgbClr val="960136"/>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5626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263" y="882192"/>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solidFill>
                  <a:srgbClr val="A75534"/>
                </a:solidFill>
              </a:defRPr>
            </a:lvl1pPr>
            <a:lvl2pPr>
              <a:defRPr sz="1795">
                <a:solidFill>
                  <a:srgbClr val="A75534"/>
                </a:solidFill>
              </a:defRPr>
            </a:lvl2pPr>
            <a:lvl3pPr>
              <a:defRPr sz="1795">
                <a:solidFill>
                  <a:srgbClr val="A75534"/>
                </a:solidFill>
              </a:defRPr>
            </a:lvl3pPr>
            <a:lvl4pPr>
              <a:defRPr sz="1795">
                <a:solidFill>
                  <a:srgbClr val="A75534"/>
                </a:solidFill>
              </a:defRPr>
            </a:lvl4pPr>
            <a:lvl5pPr>
              <a:defRPr sz="1795">
                <a:solidFill>
                  <a:srgbClr val="A75534"/>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418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263" y="882192"/>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solidFill>
                  <a:srgbClr val="1E3378"/>
                </a:solidFill>
              </a:defRPr>
            </a:lvl1pPr>
            <a:lvl2pPr>
              <a:defRPr sz="1795">
                <a:solidFill>
                  <a:srgbClr val="1E3378"/>
                </a:solidFill>
              </a:defRPr>
            </a:lvl2pPr>
            <a:lvl3pPr>
              <a:defRPr sz="1795">
                <a:solidFill>
                  <a:srgbClr val="1E3378"/>
                </a:solidFill>
              </a:defRPr>
            </a:lvl3pPr>
            <a:lvl4pPr>
              <a:defRPr sz="1795">
                <a:solidFill>
                  <a:srgbClr val="1E3378"/>
                </a:solidFill>
              </a:defRPr>
            </a:lvl4pPr>
            <a:lvl5pPr>
              <a:defRPr sz="1795">
                <a:solidFill>
                  <a:srgbClr val="1E3378"/>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6589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8656" y="0"/>
            <a:ext cx="125606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86301" y="2011305"/>
            <a:ext cx="2819400"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9"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86301" y="4524208"/>
            <a:ext cx="2812780" cy="314495"/>
          </a:xfrm>
          <a:prstGeom prst="rect">
            <a:avLst/>
          </a:prstGeom>
        </p:spPr>
        <p:txBody>
          <a:bodyPr vert="horz" lIns="65971" tIns="32986" rIns="65971" bIns="3298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0"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86301" y="2041527"/>
            <a:ext cx="2819402" cy="2359024"/>
          </a:xfrm>
          <a:prstGeom prst="rect">
            <a:avLst/>
          </a:prstGeom>
        </p:spPr>
        <p:txBody>
          <a:bodyPr anchor="t">
            <a:normAutofit/>
          </a:bodyPr>
          <a:lstStyle>
            <a:lvl1pPr marL="0" indent="0" algn="l">
              <a:buNone/>
              <a:defRPr sz="2134" b="0" baseline="0">
                <a:solidFill>
                  <a:srgbClr val="003249"/>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86301" y="1740025"/>
            <a:ext cx="2819402" cy="261521"/>
          </a:xfrm>
          <a:prstGeom prst="rect">
            <a:avLst/>
          </a:prstGeom>
        </p:spPr>
        <p:txBody>
          <a:bodyPr vert="horz" lIns="65971" tIns="32986" rIns="65971" bIns="3298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4" dirty="0">
                <a:solidFill>
                  <a:srgbClr val="8197A6"/>
                </a:solidFill>
                <a:latin typeface="Arial" charset="0"/>
                <a:ea typeface="Arial" charset="0"/>
                <a:cs typeface="Arial" charset="0"/>
              </a:rPr>
              <a:t>Produced by</a:t>
            </a:r>
            <a:endParaRPr lang="en-US" sz="794" dirty="0">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86301" y="4406775"/>
            <a:ext cx="2819402" cy="423565"/>
          </a:xfrm>
          <a:prstGeom prst="rect">
            <a:avLst/>
          </a:prstGeom>
        </p:spPr>
        <p:txBody>
          <a:bodyPr anchor="ctr">
            <a:noAutofit/>
          </a:bodyPr>
          <a:lstStyle>
            <a:lvl1pPr marL="0" indent="0" algn="l">
              <a:buNone/>
              <a:defRPr sz="1496" b="0" baseline="0">
                <a:solidFill>
                  <a:srgbClr val="003249"/>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dirty="0"/>
              <a:t>Click to edit Master text styles</a:t>
            </a:r>
          </a:p>
        </p:txBody>
      </p:sp>
    </p:spTree>
    <p:extLst>
      <p:ext uri="{BB962C8B-B14F-4D97-AF65-F5344CB8AC3E}">
        <p14:creationId xmlns:p14="http://schemas.microsoft.com/office/powerpoint/2010/main" val="20540176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5411" y="154800"/>
            <a:ext cx="10081234" cy="565200"/>
          </a:xfrm>
        </p:spPr>
        <p:txBody>
          <a:bodyPr/>
          <a:lstStyle>
            <a:lvl1pPr algn="l">
              <a:defRPr sz="2992"/>
            </a:lvl1pPr>
          </a:lstStyle>
          <a:p>
            <a:r>
              <a:rPr lang="en-GB" noProof="0" dirty="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7667"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23956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195851"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192000"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p>
        </p:txBody>
      </p:sp>
      <p:sp>
        <p:nvSpPr>
          <p:cNvPr id="56323" name="Rectangle 2"/>
          <p:cNvSpPr>
            <a:spLocks noGrp="1" noChangeArrowheads="1"/>
          </p:cNvSpPr>
          <p:nvPr>
            <p:ph type="subTitle" idx="1" hasCustomPrompt="1"/>
          </p:nvPr>
        </p:nvSpPr>
        <p:spPr>
          <a:xfrm>
            <a:off x="118375" y="5258118"/>
            <a:ext cx="10598400" cy="381451"/>
          </a:xfrm>
          <a:prstGeom prst="rect">
            <a:avLst/>
          </a:prstGeom>
        </p:spPr>
        <p:txBody>
          <a:bodyPr wrap="square">
            <a:spAutoFit/>
          </a:bodyPr>
          <a:lstStyle>
            <a:lvl1pPr marL="0" indent="0">
              <a:buFont typeface="Verdana" pitchFamily="34" charset="0"/>
              <a:buNone/>
              <a:defRPr sz="1731"/>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25656" y="3351588"/>
            <a:ext cx="11833243" cy="707886"/>
          </a:xfrm>
          <a:prstGeom prst="rect">
            <a:avLst/>
          </a:prstGeom>
        </p:spPr>
        <p:txBody>
          <a:bodyPr/>
          <a:lstStyle>
            <a:lvl1pPr algn="l">
              <a:defRPr sz="3989">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1435" y="6422971"/>
            <a:ext cx="1173600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2591" y="4106871"/>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01313" y="5406991"/>
            <a:ext cx="227325" cy="276999"/>
          </a:xfrm>
          <a:prstGeom prst="rect">
            <a:avLst/>
          </a:prstGeom>
          <a:noFill/>
          <a:ln>
            <a:noFill/>
          </a:ln>
          <a:effectLst/>
        </p:spPr>
        <p:txBody>
          <a:bodyPr wrap="none">
            <a:spAutoFit/>
          </a:bodyPr>
          <a:lstStyle/>
          <a:p>
            <a:pPr algn="r">
              <a:spcBef>
                <a:spcPts val="0"/>
              </a:spcBef>
            </a:pPr>
            <a:r>
              <a:rPr lang="en-GB" sz="1197"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779244" y="6156810"/>
            <a:ext cx="227326" cy="276999"/>
          </a:xfrm>
          <a:prstGeom prst="rect">
            <a:avLst/>
          </a:prstGeom>
          <a:noFill/>
          <a:ln>
            <a:noFill/>
          </a:ln>
          <a:effectLst/>
        </p:spPr>
        <p:txBody>
          <a:bodyPr wrap="none">
            <a:spAutoFit/>
          </a:bodyPr>
          <a:lstStyle/>
          <a:p>
            <a:pPr algn="r">
              <a:spcBef>
                <a:spcPts val="0"/>
              </a:spcBef>
            </a:pPr>
            <a:r>
              <a:rPr lang="en-GB" sz="1197"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094664" y="5811879"/>
            <a:ext cx="911906"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197"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2592" y="6213933"/>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chemeClr val="bg1"/>
                </a:solidFill>
                <a:latin typeface="Arial" panose="020B0604020202020204" pitchFamily="34" charset="0"/>
                <a:cs typeface="Arial" panose="020B0604020202020204" pitchFamily="34" charset="0"/>
              </a:rPr>
              <a:t>‹#›</a:t>
            </a:fld>
            <a:endParaRPr lang="en-GB" sz="798"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pic>
        <p:nvPicPr>
          <p:cNvPr id="102" name="Picture 5">
            <a:extLst>
              <a:ext uri="{FF2B5EF4-FFF2-40B4-BE49-F238E27FC236}">
                <a16:creationId xmlns:a16="http://schemas.microsoft.com/office/drawing/2014/main" id="{EA088D67-7B06-4281-990B-01FE6467697E}"/>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grpSp>
        <p:nvGrpSpPr>
          <p:cNvPr id="103" name="Group 102">
            <a:extLst>
              <a:ext uri="{FF2B5EF4-FFF2-40B4-BE49-F238E27FC236}">
                <a16:creationId xmlns:a16="http://schemas.microsoft.com/office/drawing/2014/main" id="{19DCE5D3-3F74-4C13-8E09-44DB18F4C3D5}"/>
              </a:ext>
            </a:extLst>
          </p:cNvPr>
          <p:cNvGrpSpPr/>
          <p:nvPr userDrawn="1"/>
        </p:nvGrpSpPr>
        <p:grpSpPr>
          <a:xfrm>
            <a:off x="226070" y="6569736"/>
            <a:ext cx="9602488" cy="144114"/>
            <a:chOff x="1076500" y="4469696"/>
            <a:chExt cx="9628745" cy="144114"/>
          </a:xfrm>
        </p:grpSpPr>
        <p:pic>
          <p:nvPicPr>
            <p:cNvPr id="104" name="Picture 103" descr="de.png">
              <a:extLst>
                <a:ext uri="{FF2B5EF4-FFF2-40B4-BE49-F238E27FC236}">
                  <a16:creationId xmlns:a16="http://schemas.microsoft.com/office/drawing/2014/main" id="{3A4260BD-01B7-4D8E-9922-2CE5028C2F2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105" name="Picture 104" descr="at.png">
              <a:extLst>
                <a:ext uri="{FF2B5EF4-FFF2-40B4-BE49-F238E27FC236}">
                  <a16:creationId xmlns:a16="http://schemas.microsoft.com/office/drawing/2014/main" id="{6168E1F9-4609-4ED5-8068-D9D03D832F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106" name="Picture 105" descr="be.png">
              <a:extLst>
                <a:ext uri="{FF2B5EF4-FFF2-40B4-BE49-F238E27FC236}">
                  <a16:creationId xmlns:a16="http://schemas.microsoft.com/office/drawing/2014/main" id="{4502FBE0-65AF-4E59-B981-4E7624B389D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107" name="Picture 106" descr="dk.png">
              <a:extLst>
                <a:ext uri="{FF2B5EF4-FFF2-40B4-BE49-F238E27FC236}">
                  <a16:creationId xmlns:a16="http://schemas.microsoft.com/office/drawing/2014/main" id="{5237AD26-358E-4B70-ABCB-17594189F8C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108" name="Picture 107" descr="es.png">
              <a:extLst>
                <a:ext uri="{FF2B5EF4-FFF2-40B4-BE49-F238E27FC236}">
                  <a16:creationId xmlns:a16="http://schemas.microsoft.com/office/drawing/2014/main" id="{F31C598F-B4E8-4CE6-A75F-EF9E80BC008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109" name="Picture 108" descr="ee.png">
              <a:extLst>
                <a:ext uri="{FF2B5EF4-FFF2-40B4-BE49-F238E27FC236}">
                  <a16:creationId xmlns:a16="http://schemas.microsoft.com/office/drawing/2014/main" id="{1BB5D66F-A13A-456F-8BCB-735348E8666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110" name="Picture 109" descr="fi.png">
              <a:extLst>
                <a:ext uri="{FF2B5EF4-FFF2-40B4-BE49-F238E27FC236}">
                  <a16:creationId xmlns:a16="http://schemas.microsoft.com/office/drawing/2014/main" id="{48FF0F31-B335-43B6-AF7B-97C2F92A483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111" name="Picture 110" descr="fr.png">
              <a:extLst>
                <a:ext uri="{FF2B5EF4-FFF2-40B4-BE49-F238E27FC236}">
                  <a16:creationId xmlns:a16="http://schemas.microsoft.com/office/drawing/2014/main" id="{03D4E83D-EB3D-4B40-9182-609C8B728AA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112" name="Picture 111" descr="gr.png">
              <a:extLst>
                <a:ext uri="{FF2B5EF4-FFF2-40B4-BE49-F238E27FC236}">
                  <a16:creationId xmlns:a16="http://schemas.microsoft.com/office/drawing/2014/main" id="{7D5313BF-5FD3-43AC-94FA-E20A45BFD1F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113" name="Picture 112" descr="hu.png">
              <a:extLst>
                <a:ext uri="{FF2B5EF4-FFF2-40B4-BE49-F238E27FC236}">
                  <a16:creationId xmlns:a16="http://schemas.microsoft.com/office/drawing/2014/main" id="{2D3F3D11-359A-4CEF-9765-0CD6282C37D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114" name="Picture 113" descr="ie.png">
              <a:extLst>
                <a:ext uri="{FF2B5EF4-FFF2-40B4-BE49-F238E27FC236}">
                  <a16:creationId xmlns:a16="http://schemas.microsoft.com/office/drawing/2014/main" id="{22C8CA19-2746-4467-9F06-65339B4041F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115" name="Picture 114" descr="it.png">
              <a:extLst>
                <a:ext uri="{FF2B5EF4-FFF2-40B4-BE49-F238E27FC236}">
                  <a16:creationId xmlns:a16="http://schemas.microsoft.com/office/drawing/2014/main" id="{2B02C6AE-3739-4CDD-AE6E-E0D1E55F8A0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116" name="Picture 115" descr="lu.png">
              <a:extLst>
                <a:ext uri="{FF2B5EF4-FFF2-40B4-BE49-F238E27FC236}">
                  <a16:creationId xmlns:a16="http://schemas.microsoft.com/office/drawing/2014/main" id="{913F4680-616C-46F9-89BE-5AF2D7D60E1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117" name="Picture 116" descr="no.png">
              <a:extLst>
                <a:ext uri="{FF2B5EF4-FFF2-40B4-BE49-F238E27FC236}">
                  <a16:creationId xmlns:a16="http://schemas.microsoft.com/office/drawing/2014/main" id="{4FA18458-E1F4-4763-9693-93AE905DEC8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118" name="Picture 117" descr="nl.png">
              <a:extLst>
                <a:ext uri="{FF2B5EF4-FFF2-40B4-BE49-F238E27FC236}">
                  <a16:creationId xmlns:a16="http://schemas.microsoft.com/office/drawing/2014/main" id="{377707AF-6025-4906-A247-F104B85597A1}"/>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119" name="Picture 118" descr="pl.png">
              <a:extLst>
                <a:ext uri="{FF2B5EF4-FFF2-40B4-BE49-F238E27FC236}">
                  <a16:creationId xmlns:a16="http://schemas.microsoft.com/office/drawing/2014/main" id="{1CDBEA3F-04E3-448D-9444-69002565F070}"/>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120" name="Picture 119" descr="pt.png">
              <a:extLst>
                <a:ext uri="{FF2B5EF4-FFF2-40B4-BE49-F238E27FC236}">
                  <a16:creationId xmlns:a16="http://schemas.microsoft.com/office/drawing/2014/main" id="{FC6BD758-91DA-4984-9E3B-1FA7C539713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122" name="Picture 121" descr="cz.png">
              <a:extLst>
                <a:ext uri="{FF2B5EF4-FFF2-40B4-BE49-F238E27FC236}">
                  <a16:creationId xmlns:a16="http://schemas.microsoft.com/office/drawing/2014/main" id="{ED125281-AF46-4287-A146-F3635458992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123" name="Picture 122" descr="ro.png">
              <a:extLst>
                <a:ext uri="{FF2B5EF4-FFF2-40B4-BE49-F238E27FC236}">
                  <a16:creationId xmlns:a16="http://schemas.microsoft.com/office/drawing/2014/main" id="{023C3C08-8275-4C29-AB23-8E66CB5F6DA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124" name="Picture 123" descr="se.png">
              <a:extLst>
                <a:ext uri="{FF2B5EF4-FFF2-40B4-BE49-F238E27FC236}">
                  <a16:creationId xmlns:a16="http://schemas.microsoft.com/office/drawing/2014/main" id="{04EEA30F-14B9-4A5F-BD21-8D8CB273E9E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125" name="Picture 124" descr="ch.png">
              <a:extLst>
                <a:ext uri="{FF2B5EF4-FFF2-40B4-BE49-F238E27FC236}">
                  <a16:creationId xmlns:a16="http://schemas.microsoft.com/office/drawing/2014/main" id="{497E142F-4ECA-402A-9EC6-EAF6FA500C7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126" name="Picture 125" descr="uk.png">
              <a:extLst>
                <a:ext uri="{FF2B5EF4-FFF2-40B4-BE49-F238E27FC236}">
                  <a16:creationId xmlns:a16="http://schemas.microsoft.com/office/drawing/2014/main" id="{389DC824-14ED-4CE6-8596-C8B8033DA9B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127" name="Picture 126">
              <a:extLst>
                <a:ext uri="{FF2B5EF4-FFF2-40B4-BE49-F238E27FC236}">
                  <a16:creationId xmlns:a16="http://schemas.microsoft.com/office/drawing/2014/main" id="{D8205938-FBAB-448E-A36E-960A13B63ECE}"/>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128" name="Picture 127">
              <a:extLst>
                <a:ext uri="{FF2B5EF4-FFF2-40B4-BE49-F238E27FC236}">
                  <a16:creationId xmlns:a16="http://schemas.microsoft.com/office/drawing/2014/main" id="{DCF2C81C-3B72-4DC0-B389-65A13D0B8845}"/>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129" name="Picture 128" descr="ca.png">
              <a:extLst>
                <a:ext uri="{FF2B5EF4-FFF2-40B4-BE49-F238E27FC236}">
                  <a16:creationId xmlns:a16="http://schemas.microsoft.com/office/drawing/2014/main" id="{07A1F02F-1039-46EF-B315-10F9C5B3B351}"/>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30" name="Picture 129" descr="si.png">
              <a:extLst>
                <a:ext uri="{FF2B5EF4-FFF2-40B4-BE49-F238E27FC236}">
                  <a16:creationId xmlns:a16="http://schemas.microsoft.com/office/drawing/2014/main" id="{2970BF55-8B1A-4849-82ED-1C44F23F061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95497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12" accel="10000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0-#ppt_w/2"/>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8" presetClass="entr" presetSubtype="3"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strips(upRight)">
                                      <p:cBhvr>
                                        <p:cTn id="20" dur="500"/>
                                        <p:tgtEl>
                                          <p:spTgt spid="94"/>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3">
                                            <p:txEl>
                                              <p:pRg st="0" end="0"/>
                                            </p:txEl>
                                          </p:spTgt>
                                        </p:tgtEl>
                                        <p:attrNameLst>
                                          <p:attrName>style.visibility</p:attrName>
                                        </p:attrNameLst>
                                      </p:cBhvr>
                                      <p:to>
                                        <p:strVal val="visible"/>
                                      </p:to>
                                    </p:set>
                                    <p:anim calcmode="lin" valueType="num">
                                      <p:cBhvr additive="base">
                                        <p:cTn id="2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3">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 calcmode="lin" valueType="num">
                                      <p:cBhvr additive="base">
                                        <p:cTn id="2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45">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 calcmode="lin" valueType="num">
                                      <p:cBhvr additive="base">
                                        <p:cTn id="3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4">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xEl>
                                              <p:pRg st="0" end="0"/>
                                            </p:txEl>
                                          </p:spTgt>
                                        </p:tgtEl>
                                        <p:attrNameLst>
                                          <p:attrName>style.visibility</p:attrName>
                                        </p:attrNameLst>
                                      </p:cBhvr>
                                      <p:to>
                                        <p:strVal val="visible"/>
                                      </p:to>
                                    </p:set>
                                    <p:anim calcmode="lin" valueType="num">
                                      <p:cBhvr additive="base">
                                        <p:cTn id="3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1" presetClass="entr" presetSubtype="0" fill="hold" nodeType="after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102"/>
                                        </p:tgtEl>
                                        <p:attrNameLst>
                                          <p:attrName>style.visibility</p:attrName>
                                        </p:attrNameLst>
                                      </p:cBhvr>
                                      <p:to>
                                        <p:strVal val="visible"/>
                                      </p:to>
                                    </p:set>
                                    <p:animEffect transition="in" filter="wipe(left)">
                                      <p:cBhvr>
                                        <p:cTn id="44" dur="500"/>
                                        <p:tgtEl>
                                          <p:spTgt spid="102"/>
                                        </p:tgtEl>
                                      </p:cBhvr>
                                    </p:animEffect>
                                  </p:childTnLst>
                                </p:cTn>
                              </p:par>
                            </p:childTnLst>
                          </p:cTn>
                        </p:par>
                        <p:par>
                          <p:cTn id="45" fill="hold">
                            <p:stCondLst>
                              <p:cond delay="3000"/>
                            </p:stCondLst>
                            <p:childTnLst>
                              <p:par>
                                <p:cTn id="46" presetID="2" presetClass="entr" presetSubtype="8" fill="hold" nodeType="afterEffect">
                                  <p:stCondLst>
                                    <p:cond delay="0"/>
                                  </p:stCondLst>
                                  <p:childTnLst>
                                    <p:set>
                                      <p:cBhvr>
                                        <p:cTn id="47" dur="1" fill="hold">
                                          <p:stCondLst>
                                            <p:cond delay="0"/>
                                          </p:stCondLst>
                                        </p:cTn>
                                        <p:tgtEl>
                                          <p:spTgt spid="103"/>
                                        </p:tgtEl>
                                        <p:attrNameLst>
                                          <p:attrName>style.visibility</p:attrName>
                                        </p:attrNameLst>
                                      </p:cBhvr>
                                      <p:to>
                                        <p:strVal val="visible"/>
                                      </p:to>
                                    </p:set>
                                    <p:anim calcmode="lin" valueType="num">
                                      <p:cBhvr additive="base">
                                        <p:cTn id="48" dur="1500" fill="hold"/>
                                        <p:tgtEl>
                                          <p:spTgt spid="103"/>
                                        </p:tgtEl>
                                        <p:attrNameLst>
                                          <p:attrName>ppt_x</p:attrName>
                                        </p:attrNameLst>
                                      </p:cBhvr>
                                      <p:tavLst>
                                        <p:tav tm="0">
                                          <p:val>
                                            <p:strVal val="0-#ppt_w/2"/>
                                          </p:val>
                                        </p:tav>
                                        <p:tav tm="100000">
                                          <p:val>
                                            <p:strVal val="#ppt_x"/>
                                          </p:val>
                                        </p:tav>
                                      </p:tavLst>
                                    </p:anim>
                                    <p:anim calcmode="lin" valueType="num">
                                      <p:cBhvr additive="base">
                                        <p:cTn id="49" dur="1500" fill="hold"/>
                                        <p:tgtEl>
                                          <p:spTgt spid="1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43" grpId="0" build="allAtOnce"/>
      <p:bldP spid="44" grpId="0" build="allAtOnce"/>
      <p:bldP spid="45" grpId="0" build="allAtOnce"/>
      <p:bldP spid="10" grpId="0"/>
    </p:bldLst>
  </p:timing>
  <p:hf sldNum="0" hd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69" dirty="0"/>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001" y="882196"/>
            <a:ext cx="11732718" cy="5328000"/>
          </a:xfrm>
        </p:spPr>
        <p:txBody>
          <a:bodyPr/>
          <a:lstStyle>
            <a:lvl1pPr>
              <a:defRPr sz="1795"/>
            </a:lvl1pPr>
            <a:lvl2pPr>
              <a:defRPr sz="1795"/>
            </a:lvl2pPr>
            <a:lvl3pPr>
              <a:defRPr sz="1795"/>
            </a:lvl3pPr>
            <a:lvl4pPr>
              <a:defRPr sz="1795"/>
            </a:lvl4pPr>
            <a:lvl5pPr>
              <a:defRPr sz="1795"/>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372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A19D1F52-7906-AD4A-B780-043F23CACFC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0DD3B0C-E39C-2649-9351-6C8A44BE98F2}"/>
              </a:ext>
            </a:extLst>
          </p:cNvPr>
          <p:cNvSpPr>
            <a:spLocks noGrp="1"/>
          </p:cNvSpPr>
          <p:nvPr>
            <p:ph idx="1" hasCustomPrompt="1"/>
          </p:nvPr>
        </p:nvSpPr>
        <p:spPr>
          <a:xfrm>
            <a:off x="218262"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461E3115-3303-9045-AC29-E05D095BD84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4829EC8-9F1D-F149-A219-804BBAF3FAE4}"/>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C19983A8-7062-3F43-8A1D-37604D6D58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26B8D4A-247B-E24D-992C-A88A6B969B6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BE5E6113-818D-FB49-B090-E19342F28C7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1FE898A1-4B3A-2F42-A01B-183D128F320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57187CBC-5F64-3940-94C4-F4586E23B39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1A77F22F-4EA4-1B4E-AD85-83E6A9E6F0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971E61C-3E5D-A44F-BB32-C135DCA4024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52BDB40C-C8F6-2F46-B22B-53159FB7223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A6C3A39-8815-6E46-A4A7-F1DF4D94600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89C6B1C6-96B4-BB4A-8EF4-D905EBCDDB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1E8E5058-5837-0641-8ACC-2A22E98C61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280B1B9-E87E-1A4F-891B-FE02DF8C84F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1DA4A09-1BBB-9841-8DDD-85AD266CEE8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9F861CE1-36F2-304A-BA2D-3B29B84F8D2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0CC6F197-295E-AA48-9F54-5BB992E449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B2470C86-76A1-0747-82C7-81CE98BC136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211EEA25-F325-7745-8745-5B5BBAC4FDB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156D6C9-FE9B-354E-A16F-294D149E419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B31BF8B-99DC-4F4A-BB25-16401B2EE1D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CC17C73D-B199-8446-8356-06B17E46510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F8E7A4F7-C776-E44C-B459-792904B1175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F8273AC-F4CD-7B44-A339-1DFDEDA6D7F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054CC79-C8A4-6849-83FA-F64F0120C41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22BE5F0-9351-1F49-AD56-2D379D64F73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509DAF-C81C-B546-BCD1-6B1C5D6535F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87701449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263"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8578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90468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263" y="1673225"/>
            <a:ext cx="5788844" cy="43180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10297" y="1673225"/>
            <a:ext cx="5747139" cy="43180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6190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66926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263"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solidFill>
                  <a:srgbClr val="006762"/>
                </a:solidFill>
              </a:defRPr>
            </a:lvl1pPr>
            <a:lvl2pPr>
              <a:defRPr sz="1795">
                <a:solidFill>
                  <a:srgbClr val="006762"/>
                </a:solidFill>
              </a:defRPr>
            </a:lvl2pPr>
            <a:lvl3pPr>
              <a:defRPr sz="1795">
                <a:solidFill>
                  <a:srgbClr val="006762"/>
                </a:solidFill>
              </a:defRPr>
            </a:lvl3pPr>
            <a:lvl4pPr>
              <a:defRPr sz="1795">
                <a:solidFill>
                  <a:srgbClr val="006762"/>
                </a:solidFill>
              </a:defRPr>
            </a:lvl4pPr>
            <a:lvl5pPr>
              <a:defRPr sz="1795">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6428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263"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solidFill>
                  <a:srgbClr val="960136"/>
                </a:solidFill>
              </a:defRPr>
            </a:lvl1pPr>
            <a:lvl2pPr>
              <a:defRPr sz="1795">
                <a:solidFill>
                  <a:srgbClr val="960136"/>
                </a:solidFill>
              </a:defRPr>
            </a:lvl2pPr>
            <a:lvl3pPr>
              <a:defRPr sz="1795">
                <a:solidFill>
                  <a:srgbClr val="960136"/>
                </a:solidFill>
              </a:defRPr>
            </a:lvl3pPr>
            <a:lvl4pPr>
              <a:defRPr sz="1795">
                <a:solidFill>
                  <a:srgbClr val="960136"/>
                </a:solidFill>
              </a:defRPr>
            </a:lvl4pPr>
            <a:lvl5pPr>
              <a:defRPr sz="1795">
                <a:solidFill>
                  <a:srgbClr val="960136"/>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66285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263" y="882192"/>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solidFill>
                  <a:srgbClr val="A75534"/>
                </a:solidFill>
              </a:defRPr>
            </a:lvl1pPr>
            <a:lvl2pPr>
              <a:defRPr sz="1795">
                <a:solidFill>
                  <a:srgbClr val="A75534"/>
                </a:solidFill>
              </a:defRPr>
            </a:lvl2pPr>
            <a:lvl3pPr>
              <a:defRPr sz="1795">
                <a:solidFill>
                  <a:srgbClr val="A75534"/>
                </a:solidFill>
              </a:defRPr>
            </a:lvl3pPr>
            <a:lvl4pPr>
              <a:defRPr sz="1795">
                <a:solidFill>
                  <a:srgbClr val="A75534"/>
                </a:solidFill>
              </a:defRPr>
            </a:lvl4pPr>
            <a:lvl5pPr>
              <a:defRPr sz="1795">
                <a:solidFill>
                  <a:srgbClr val="A75534"/>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2620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263" y="882192"/>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solidFill>
                  <a:srgbClr val="1E3378"/>
                </a:solidFill>
              </a:defRPr>
            </a:lvl1pPr>
            <a:lvl2pPr>
              <a:defRPr sz="1795">
                <a:solidFill>
                  <a:srgbClr val="1E3378"/>
                </a:solidFill>
              </a:defRPr>
            </a:lvl2pPr>
            <a:lvl3pPr>
              <a:defRPr sz="1795">
                <a:solidFill>
                  <a:srgbClr val="1E3378"/>
                </a:solidFill>
              </a:defRPr>
            </a:lvl3pPr>
            <a:lvl4pPr>
              <a:defRPr sz="1795">
                <a:solidFill>
                  <a:srgbClr val="1E3378"/>
                </a:solidFill>
              </a:defRPr>
            </a:lvl4pPr>
            <a:lvl5pPr>
              <a:defRPr sz="1795">
                <a:solidFill>
                  <a:srgbClr val="1E3378"/>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44399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8656" y="0"/>
            <a:ext cx="125606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86301" y="2011305"/>
            <a:ext cx="2819400"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9"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86301" y="4524208"/>
            <a:ext cx="2812780" cy="314495"/>
          </a:xfrm>
          <a:prstGeom prst="rect">
            <a:avLst/>
          </a:prstGeom>
        </p:spPr>
        <p:txBody>
          <a:bodyPr vert="horz" lIns="65971" tIns="32986" rIns="65971" bIns="3298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0"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86301" y="2041527"/>
            <a:ext cx="2819402" cy="2359024"/>
          </a:xfrm>
          <a:prstGeom prst="rect">
            <a:avLst/>
          </a:prstGeom>
        </p:spPr>
        <p:txBody>
          <a:bodyPr anchor="t">
            <a:normAutofit/>
          </a:bodyPr>
          <a:lstStyle>
            <a:lvl1pPr marL="0" indent="0" algn="l">
              <a:buNone/>
              <a:defRPr sz="2134" b="0" baseline="0">
                <a:solidFill>
                  <a:srgbClr val="003249"/>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86301" y="1740025"/>
            <a:ext cx="2819402" cy="261521"/>
          </a:xfrm>
          <a:prstGeom prst="rect">
            <a:avLst/>
          </a:prstGeom>
        </p:spPr>
        <p:txBody>
          <a:bodyPr vert="horz" lIns="65971" tIns="32986" rIns="65971" bIns="3298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4" dirty="0">
                <a:solidFill>
                  <a:srgbClr val="8197A6"/>
                </a:solidFill>
                <a:latin typeface="Arial" charset="0"/>
                <a:ea typeface="Arial" charset="0"/>
                <a:cs typeface="Arial" charset="0"/>
              </a:rPr>
              <a:t>Produced by</a:t>
            </a:r>
            <a:endParaRPr lang="en-US" sz="794" dirty="0">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86301" y="4406775"/>
            <a:ext cx="2819402" cy="423565"/>
          </a:xfrm>
          <a:prstGeom prst="rect">
            <a:avLst/>
          </a:prstGeom>
        </p:spPr>
        <p:txBody>
          <a:bodyPr anchor="ctr">
            <a:noAutofit/>
          </a:bodyPr>
          <a:lstStyle>
            <a:lvl1pPr marL="0" indent="0" algn="l">
              <a:buNone/>
              <a:defRPr sz="1496" b="0" baseline="0">
                <a:solidFill>
                  <a:srgbClr val="003249"/>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dirty="0"/>
              <a:t>Click to edit Master text styles</a:t>
            </a:r>
          </a:p>
        </p:txBody>
      </p:sp>
    </p:spTree>
    <p:extLst>
      <p:ext uri="{BB962C8B-B14F-4D97-AF65-F5344CB8AC3E}">
        <p14:creationId xmlns:p14="http://schemas.microsoft.com/office/powerpoint/2010/main" val="30036231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8915E58A-9550-5F48-B2CA-23640237FE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313" y="-643812"/>
            <a:ext cx="15028504" cy="8453534"/>
          </a:xfrm>
          <a:prstGeom prst="rect">
            <a:avLst/>
          </a:prstGeom>
          <a:scene3d>
            <a:camera prst="perspectiveRight" fov="3300000"/>
            <a:lightRig rig="threePt" dir="t"/>
          </a:scene3d>
        </p:spPr>
      </p:pic>
      <p:pic>
        <p:nvPicPr>
          <p:cNvPr id="59" name="Picture 5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6" y="3509440"/>
            <a:ext cx="11741010" cy="563779"/>
          </a:xfrm>
        </p:spPr>
        <p:txBody>
          <a:bodyPr anchor="b" anchorCtr="0">
            <a:noAutofit/>
          </a:bodyPr>
          <a:lstStyle>
            <a:lvl1pPr>
              <a:defRPr sz="3989"/>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9"/>
            <a:ext cx="2594803" cy="1315441"/>
          </a:xfrm>
        </p:spPr>
        <p:txBody>
          <a:bodyPr lIns="0" rIns="0" anchor="ctr"/>
          <a:lstStyle>
            <a:lvl1pPr algn="r">
              <a:lnSpc>
                <a:spcPct val="150000"/>
              </a:lnSpc>
              <a:defRPr sz="1197">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9"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
        <p:nvSpPr>
          <p:cNvPr id="36" name="TextBox 35"/>
          <p:cNvSpPr txBox="1"/>
          <p:nvPr userDrawn="1"/>
        </p:nvSpPr>
        <p:spPr>
          <a:xfrm>
            <a:off x="122384" y="6202583"/>
            <a:ext cx="2502608" cy="215444"/>
          </a:xfrm>
          <a:prstGeom prst="rect">
            <a:avLst/>
          </a:prstGeom>
          <a:noFill/>
        </p:spPr>
        <p:txBody>
          <a:bodyPr wrap="none" rtlCol="0">
            <a:spAutoFit/>
          </a:bodyPr>
          <a:lstStyle/>
          <a:p>
            <a:r>
              <a:rPr lang="en-GB" sz="798"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323452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5F3F0105-74A7-3F48-A708-DBA480D4739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DA19BBF-7A1B-C946-AFAB-AA5FF1EEEEF8}"/>
              </a:ext>
            </a:extLst>
          </p:cNvPr>
          <p:cNvSpPr>
            <a:spLocks noGrp="1"/>
          </p:cNvSpPr>
          <p:nvPr>
            <p:ph idx="1" hasCustomPrompt="1"/>
          </p:nvPr>
        </p:nvSpPr>
        <p:spPr>
          <a:xfrm>
            <a:off x="218262"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304BE09E-F3B3-F242-8C42-C6589CA8A05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5BF7BF6-3392-B144-8001-12FDDEF808F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9274A80-DE14-534B-8E88-EB6B9AF811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C7C1A99-BE34-E948-80DE-BC4F3DA313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0D8E890-179F-134F-A153-70684E8B9F8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7FF2C21D-860C-3449-9C03-257D2590A39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361ED7A-68E6-0E4D-9BC4-097D41D9FB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C424A9F5-069A-434E-8E83-3408A9C196F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B1CC685-FAA3-A248-AAB2-F20C3883BE6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B75A8634-06BC-094C-89BB-1D7B1C8973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D6307B4D-5DCF-B74D-A84C-DA63FB025A0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2691AFB8-3B77-0A4F-828F-4FE7F3613B5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B33F68EE-435E-0244-8392-CD25D552D0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FE3CC19D-9F24-E44A-A693-0555D62C841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2786FEC6-B769-1D4E-B6B3-0D617EFC791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FF41234-4D97-8944-94E0-DB24DA9547C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5CC9CE43-782F-B243-B0F2-A1F201A9855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D541A120-0643-A34E-B774-D4AD5DC1AC2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F8B4CE5-903D-2A49-961E-99890647F27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DD754616-3344-5C4C-80F5-3023168B3E0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9976AFC9-2D5A-C54B-9CA7-A994E7CCC7A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7F9BD34-A5E5-A54D-80AD-7BB6BBA466E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03582D9-7119-CD44-BA81-A6FBFD1AE7F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7F7A8D82-051C-C148-9664-C747BDB476F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447F0220-5C4A-BE4B-B874-6CD8BB3810F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570B4468-AA03-5247-BAAB-718BC1670B3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3D3F122-B79E-FE4A-85D5-63B2D0A9F8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40481067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1"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263" y="888006"/>
            <a:ext cx="11763662"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226689" y="6572055"/>
            <a:ext cx="928092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122700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1"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218263"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userDrawn="1"/>
        </p:nvGrpSpPr>
        <p:grpSpPr>
          <a:xfrm>
            <a:off x="226689" y="6572055"/>
            <a:ext cx="9280921" cy="144114"/>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440898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1999" cy="6858001"/>
          </a:xfrm>
          <a:prstGeom prst="rect">
            <a:avLst/>
          </a:prstGeom>
        </p:spPr>
      </p:pic>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hasCustomPrompt="1"/>
          </p:nvPr>
        </p:nvSpPr>
        <p:spPr>
          <a:xfrm>
            <a:off x="218263"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6F87CCCC-BD80-1E48-BB0B-557C4BD838A5}"/>
              </a:ext>
            </a:extLst>
          </p:cNvPr>
          <p:cNvGrpSpPr/>
          <p:nvPr userDrawn="1"/>
        </p:nvGrpSpPr>
        <p:grpSpPr>
          <a:xfrm>
            <a:off x="226689" y="6572055"/>
            <a:ext cx="9280921" cy="144114"/>
            <a:chOff x="226688" y="6572055"/>
            <a:chExt cx="9280921" cy="144114"/>
          </a:xfrm>
        </p:grpSpPr>
        <p:pic>
          <p:nvPicPr>
            <p:cNvPr id="172" name="Picture 171" descr="at.png">
              <a:extLst>
                <a:ext uri="{FF2B5EF4-FFF2-40B4-BE49-F238E27FC236}">
                  <a16:creationId xmlns:a16="http://schemas.microsoft.com/office/drawing/2014/main" id="{8B4EE296-1188-584D-B6B4-976C0635D24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F92E99E7-028A-084A-83EF-F4D5692EF95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4CCD308B-CCAD-C94C-9815-E7CAB0E1394C}"/>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6545A7D7-1011-3A48-9039-A11CCC03CFA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17E342EF-0ECE-564E-9574-D8B891DB53FC}"/>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E9E865B-1A2E-AB4B-A68B-DD78B97AB31F}"/>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7DB47244-86EF-6343-B8DA-D21FF11CF6A5}"/>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7A9C59CD-9A2F-5D46-B18F-FAD093389932}"/>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ED070DB3-1594-234B-AAEF-82A31D5845DA}"/>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EEBFD938-AAA8-A244-88A5-99CAA64B579A}"/>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3D7873E5-328D-CD4B-9B1F-FFFE47A39098}"/>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D64CD046-C3B1-5D48-8A7D-A138E4E1AA07}"/>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5BA6F1C0-CB51-2B45-BCAE-07242F47CFDC}"/>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640D52E1-8010-3D4D-8C7A-FBC578DB8B4D}"/>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5C5D2962-4C1A-5843-8489-C0DB23EB11C2}"/>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1A4937DC-BFAE-8B48-8190-200BC3AC306C}"/>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2AC68A5D-2660-2F41-9223-5F82847CDB5F}"/>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381E5BDC-FB4E-1343-AFD0-7D99418DECAC}"/>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7068F45F-32EE-8348-AEF1-A03D3FD40DF5}"/>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56161D27-A7E4-1940-8969-CECD47DCCC03}"/>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9B34796E-51DB-E243-B6E8-CD977F2BEF61}"/>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51B774C7-421D-F44B-AE3B-DCF50766C5F0}"/>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CEE34526-6CB3-514C-BE41-E5EA55FCC96F}"/>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66DF7AED-F1EF-9348-AD18-A80AFACC065A}"/>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78719F2F-5F0E-424E-8957-79022859AA80}"/>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9811588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hasCustomPrompt="1"/>
          </p:nvPr>
        </p:nvSpPr>
        <p:spPr>
          <a:xfrm>
            <a:off x="218263"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583C7F1E-0F53-4C44-8CB0-D8D28BDFD86E}"/>
              </a:ext>
            </a:extLst>
          </p:cNvPr>
          <p:cNvGrpSpPr/>
          <p:nvPr userDrawn="1"/>
        </p:nvGrpSpPr>
        <p:grpSpPr>
          <a:xfrm>
            <a:off x="226689" y="6572055"/>
            <a:ext cx="9280921" cy="144114"/>
            <a:chOff x="226688" y="6572055"/>
            <a:chExt cx="9280921" cy="144114"/>
          </a:xfrm>
        </p:grpSpPr>
        <p:pic>
          <p:nvPicPr>
            <p:cNvPr id="222" name="Picture 221" descr="at.png">
              <a:extLst>
                <a:ext uri="{FF2B5EF4-FFF2-40B4-BE49-F238E27FC236}">
                  <a16:creationId xmlns:a16="http://schemas.microsoft.com/office/drawing/2014/main" id="{9F8CBE46-CFD4-C040-B51C-81CC9C0B84F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BDA6C7BF-CB4E-0845-8B4B-A93C1FB2B50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5FF7F18D-B1A6-E348-B0CA-F76DDC41106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8F88A83-E552-C44E-960D-36DD19AD983C}"/>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C0890234-E227-FB48-ACF3-96A7279C9B7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995B88F2-9D49-D045-86EE-586F43241BDD}"/>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1EA4F2ED-4713-114B-A49C-7EC620A234F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20920ABB-FA8D-124E-8E8A-A64AB48AD3B1}"/>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1B5A6296-342F-864A-8089-B3210DF4237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9C61EC06-B596-4A49-A689-E1A6F429E3B6}"/>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4C5BB55F-ABBA-0A4F-A216-F9534F838941}"/>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6548D9D-9644-D142-87A1-60FD0705998B}"/>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77FC7B12-E67A-344D-B320-8A7461C3B9A6}"/>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A9E8E719-B353-3045-BCA5-95B75A61CE72}"/>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17362415-64B8-9245-BDF6-34E0E2F36809}"/>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F3EBE3-0ED9-C046-9781-9C4BF469B85C}"/>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AEA6720C-ADA9-9243-8D72-E1C77D4AB98A}"/>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323922CD-CAF9-5C4F-9772-D5E06ED4923A}"/>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BEF6A8ED-A687-3641-8A3D-98FF1EB38EEF}"/>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69AEB582-CE13-BD44-9CD0-8FA60F42467F}"/>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89B4A3B4-1FF5-AA40-9772-04813357DED5}"/>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C7D1DAA6-12E5-ED4D-994E-5D93AC358424}"/>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CE976845-3E82-C142-91FA-28486F469D00}"/>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7CB4DE45-98CA-5E44-95BD-CF8058D02721}"/>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23F0595E-6C5F-0146-BCD0-5905CAC1C17B}"/>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997804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2642395D-106D-B046-A146-EFCB523A77AF}"/>
              </a:ext>
            </a:extLst>
          </p:cNvPr>
          <p:cNvGraphicFramePr/>
          <p:nvPr userDrawn="1">
            <p:extLst>
              <p:ext uri="{D42A27DB-BD31-4B8C-83A1-F6EECF244321}">
                <p14:modId xmlns:p14="http://schemas.microsoft.com/office/powerpoint/2010/main" val="79933853"/>
              </p:ext>
            </p:extLst>
          </p:nvPr>
        </p:nvGraphicFramePr>
        <p:xfrm>
          <a:off x="278275" y="1348842"/>
          <a:ext cx="11624275" cy="4718559"/>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D5A66B6B-38AB-5847-8954-F7120559E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30BBE71F-1AE0-E14C-BCC9-3FFFA214F7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62411BC9-CCA6-1E4E-B8D9-B88A6706D28F}"/>
              </a:ext>
            </a:extLst>
          </p:cNvPr>
          <p:cNvGrpSpPr/>
          <p:nvPr userDrawn="1"/>
        </p:nvGrpSpPr>
        <p:grpSpPr>
          <a:xfrm>
            <a:off x="226689" y="6572055"/>
            <a:ext cx="9280921" cy="144114"/>
            <a:chOff x="226688" y="6572055"/>
            <a:chExt cx="9280921" cy="144114"/>
          </a:xfrm>
        </p:grpSpPr>
        <p:pic>
          <p:nvPicPr>
            <p:cNvPr id="222" name="Picture 221" descr="at.png">
              <a:extLst>
                <a:ext uri="{FF2B5EF4-FFF2-40B4-BE49-F238E27FC236}">
                  <a16:creationId xmlns:a16="http://schemas.microsoft.com/office/drawing/2014/main" id="{22BE22C5-BEB6-6544-A756-E7C18DB3652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E42ED649-6E58-3547-86C1-C4B547F8499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7BFD50EA-8FEE-DE46-9380-5D08D9DE9292}"/>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AE34DBD1-1BC0-3F4D-B2DC-5E4110AB883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E0AF12B9-32DA-7E47-80B6-0B80430F6FDC}"/>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02410907-428B-B342-8D89-9D5ABA54DD07}"/>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B55D9AC-CF4B-E042-A945-162E589FB8F6}"/>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647BE302-A348-DB40-97B9-875EC2039226}"/>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6A560263-39A2-A847-ABFA-69CB817B77A5}"/>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1FE7A2A4-9C0D-844B-B995-498B3F91092D}"/>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4B2314C-BB25-0F4A-896D-4F9E745426EB}"/>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E5ECFD0D-50C6-5047-A0ED-629A1A29AF52}"/>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B60C288-3D1E-A745-AFFF-9839830AB53E}"/>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4078DA4C-5209-AE4B-B55E-3F076E941CE8}"/>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E90B1D5-F160-4E46-A6ED-7CA100E32A93}"/>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3604560C-FE16-1D4E-93B5-550DB325BFBB}"/>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FDE91A33-E5AF-1A45-AF1B-AD5A4F80920F}"/>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02CBAB74-52BF-424A-B290-F3E52411EC36}"/>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5AD31351-CC0A-9C4D-94F0-D31DD71E6532}"/>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E6B637EA-B222-CC4B-A20D-DF7B0E58E92D}"/>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285839FE-DF59-BA44-819C-483C81AC422F}"/>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5DF5D998-65C3-E749-B0DA-ADC7E2519D91}"/>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820FDFF3-0480-F34E-8366-282C333654A0}"/>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320E3863-E16A-1040-8CB2-EBED88461B15}"/>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5E8B372F-C0DB-2145-98A6-DA9A1AC8F042}"/>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7030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32CB0D33-0F35-234C-8580-BE31162166B2}"/>
              </a:ext>
            </a:extLst>
          </p:cNvPr>
          <p:cNvGraphicFramePr/>
          <p:nvPr userDrawn="1">
            <p:extLst>
              <p:ext uri="{D42A27DB-BD31-4B8C-83A1-F6EECF244321}">
                <p14:modId xmlns:p14="http://schemas.microsoft.com/office/powerpoint/2010/main" val="1083639943"/>
              </p:ext>
            </p:extLst>
          </p:nvPr>
        </p:nvGraphicFramePr>
        <p:xfrm>
          <a:off x="278275" y="1244314"/>
          <a:ext cx="11624274" cy="4832637"/>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34F911A5-0999-1346-B5B7-6D1872DC7B8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6DD9E2B0-F6A6-2F4E-9ED8-6C559257CAD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3861476C-7879-6F49-90D8-B385D0639ACB}"/>
              </a:ext>
            </a:extLst>
          </p:cNvPr>
          <p:cNvGrpSpPr/>
          <p:nvPr userDrawn="1"/>
        </p:nvGrpSpPr>
        <p:grpSpPr>
          <a:xfrm>
            <a:off x="226689" y="6572055"/>
            <a:ext cx="9280921" cy="144114"/>
            <a:chOff x="226688" y="6572055"/>
            <a:chExt cx="9280921" cy="144114"/>
          </a:xfrm>
        </p:grpSpPr>
        <p:pic>
          <p:nvPicPr>
            <p:cNvPr id="222" name="Picture 221" descr="at.png">
              <a:extLst>
                <a:ext uri="{FF2B5EF4-FFF2-40B4-BE49-F238E27FC236}">
                  <a16:creationId xmlns:a16="http://schemas.microsoft.com/office/drawing/2014/main" id="{C4090C0D-7B60-9F41-B7D8-AB17CD4A34E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0CA5F9EA-5BE1-8F45-89C7-C285B7153A4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2C1C5C79-9FC3-5A4F-9F5C-A54CDDBC6B8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CA76D5F-7AA0-FE46-9C6A-BF6400A8EF2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D1E4418F-9421-BF4E-8BE9-8F20B4565B23}"/>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EEA03E79-AA50-BB41-85B6-B0868E070516}"/>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A59CD69-9182-8741-A417-84C988C25AD3}"/>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C26D31E8-DCA0-E049-B12B-B0E3270B7CA9}"/>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865A4892-EDD2-0249-A218-18F1EB4F22F2}"/>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D9D81215-FCC2-F446-9DFD-F2EAC1706386}"/>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1B41A6E-74FD-D540-9489-640A21ADEA3A}"/>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1ADCF6C-B73A-DF48-B2FD-9FC11E040368}"/>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054F8EB4-7D41-D140-9BDE-CDF347703A88}"/>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FC57BAA7-6D0B-8847-B03F-5A3CA06FB4CF}"/>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8EE43D0E-8923-7244-957B-ED6CDC2703E6}"/>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BE2A36-D8B3-C549-852D-42CBDF20976F}"/>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19BCE3D1-336F-FD46-A49F-2F1873D82CF4}"/>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8D41C1AF-A451-0C45-A7C0-5A749C7C60BE}"/>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1746A750-BB27-8C41-8F3C-B28F6ADA012C}"/>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C2DD2117-9A53-D64D-AAB0-87655A53E281}"/>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955D720C-6F99-0841-A309-EBF974588669}"/>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8D91453F-AAB3-5D4D-9759-4A6A7D5C324C}"/>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C376826-B3B5-984F-8DF8-37D874ABEACB}"/>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D870D81-987E-1340-AD11-1DD4FA3D302C}"/>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3B731A3B-1F04-4443-AFD5-59ED52507EC9}"/>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47393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0"/>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9" name="Rectangle 6">
            <a:extLst>
              <a:ext uri="{FF2B5EF4-FFF2-40B4-BE49-F238E27FC236}">
                <a16:creationId xmlns:a16="http://schemas.microsoft.com/office/drawing/2014/main" id="{8493550D-A1E3-3A4E-9392-FA472511DF5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6C1A716A-F635-E146-B1C9-5DAFF97E9B9F}"/>
              </a:ext>
            </a:extLst>
          </p:cNvPr>
          <p:cNvSpPr>
            <a:spLocks noGrp="1"/>
          </p:cNvSpPr>
          <p:nvPr>
            <p:ph idx="1" hasCustomPrompt="1"/>
          </p:nvPr>
        </p:nvSpPr>
        <p:spPr>
          <a:xfrm>
            <a:off x="218263" y="882192"/>
            <a:ext cx="11763662" cy="551477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712525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136C1632-A714-CF4A-AE79-5241C3E62579}"/>
              </a:ext>
            </a:extLst>
          </p:cNvPr>
          <p:cNvSpPr>
            <a:spLocks noGrp="1"/>
          </p:cNvSpPr>
          <p:nvPr>
            <p:ph idx="1" hasCustomPrompt="1"/>
          </p:nvPr>
        </p:nvSpPr>
        <p:spPr>
          <a:xfrm>
            <a:off x="218263"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5" name="Rectangle 6">
            <a:extLst>
              <a:ext uri="{FF2B5EF4-FFF2-40B4-BE49-F238E27FC236}">
                <a16:creationId xmlns:a16="http://schemas.microsoft.com/office/drawing/2014/main" id="{AB933D8D-E14C-BA4A-B236-D5A1517FD2D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id="{87C3AC94-60D7-0646-AE5D-676AB1053AC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DA476CF1-11C4-2147-86FF-1759CB5D90C3}"/>
              </a:ext>
            </a:extLst>
          </p:cNvPr>
          <p:cNvGrpSpPr/>
          <p:nvPr userDrawn="1"/>
        </p:nvGrpSpPr>
        <p:grpSpPr>
          <a:xfrm>
            <a:off x="226689" y="6572055"/>
            <a:ext cx="9280921" cy="144114"/>
            <a:chOff x="226688" y="6572055"/>
            <a:chExt cx="9280921" cy="144114"/>
          </a:xfrm>
        </p:grpSpPr>
        <p:pic>
          <p:nvPicPr>
            <p:cNvPr id="222" name="Picture 221" descr="at.png">
              <a:extLst>
                <a:ext uri="{FF2B5EF4-FFF2-40B4-BE49-F238E27FC236}">
                  <a16:creationId xmlns:a16="http://schemas.microsoft.com/office/drawing/2014/main" id="{0F994223-E721-EB4A-9222-B4A0CD3F948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56EA2E5E-6C1A-5941-A416-6689ED6FDA3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0B6F3CCB-8C21-3B42-98F2-C4FF64C702E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B9440B64-71E4-D14A-B374-B4772E8C69F5}"/>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32B7B46D-B904-E640-B66E-51B446AE93C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570F3668-71B2-ED48-AB90-71CE54D84267}"/>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26FA3841-B950-6D4D-8E46-A15AB3DA914B}"/>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DB270974-D81B-DB4A-8CE9-EFF3066DABFE}"/>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FBEF8624-686B-1546-9183-CF7C6DE8D166}"/>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C3113024-B002-F24F-8675-04B97B3C777D}"/>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7F129C17-128D-AB49-849F-1F3DEAC1B51A}"/>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767EADFA-A694-CB40-A8E8-39699024BCA9}"/>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803007F-3ADD-F848-AA1E-C46768AF3141}"/>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BF5DA83E-DEA5-114D-8BD1-6980A641BC16}"/>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B43628F-C66C-C740-BF8E-B6D888C5ED48}"/>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C5504D92-6BE4-7F4D-B056-AF08F4D45A98}"/>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6F5E613F-6EAD-2D44-A93B-645519B12723}"/>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4D39AAC5-03EF-5146-9E6F-32BA983707CB}"/>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A60782A6-4E08-7146-A69C-A7C18DCED4EB}"/>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8E34E23A-A2EF-4040-BF15-B1752FC95F41}"/>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554DF9B3-6770-9D4E-9935-2BCB266B9FBA}"/>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A0725F54-647B-F948-B98D-E2741F91C9DE}"/>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BF7F6D7-227C-474D-893A-320E0AEA9DF1}"/>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9691B05-C6BF-5B4C-B9A4-84D041617B8C}"/>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E0098E4C-7487-4A44-AA8E-24EBE35E54BA}"/>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9610561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0A18E72C-2C4E-524F-A17A-85AA74107995}"/>
              </a:ext>
            </a:extLst>
          </p:cNvPr>
          <p:cNvSpPr>
            <a:spLocks noGrp="1"/>
          </p:cNvSpPr>
          <p:nvPr>
            <p:ph sz="half" idx="10" hasCustomPrompt="1"/>
          </p:nvPr>
        </p:nvSpPr>
        <p:spPr>
          <a:xfrm>
            <a:off x="218261" y="1673225"/>
            <a:ext cx="5788843" cy="4318000"/>
          </a:xfrm>
        </p:spPr>
        <p:txBody>
          <a:bodyPr/>
          <a:lstStyle>
            <a:lvl1pPr>
              <a:defRPr sz="1795"/>
            </a:lvl1pPr>
            <a:lvl2pPr>
              <a:defRPr sz="1795"/>
            </a:lvl2pPr>
            <a:lvl3pPr>
              <a:defRPr sz="1795"/>
            </a:lvl3pPr>
            <a:lvl4pPr>
              <a:defRPr sz="1795"/>
            </a:lvl4pPr>
            <a:lvl5pPr>
              <a:defRPr sz="1795"/>
            </a:lvl5pPr>
            <a:lvl6pPr>
              <a:defRPr sz="1795"/>
            </a:lvl6pPr>
            <a:lvl7pPr>
              <a:defRPr sz="1795"/>
            </a:lvl7pPr>
            <a:lvl8pPr>
              <a:defRPr sz="1795"/>
            </a:lvl8pPr>
            <a:lvl9pPr>
              <a:defRPr sz="1795"/>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6" name="Content Placeholder 3">
            <a:extLst>
              <a:ext uri="{FF2B5EF4-FFF2-40B4-BE49-F238E27FC236}">
                <a16:creationId xmlns:a16="http://schemas.microsoft.com/office/drawing/2014/main" id="{F3286B48-E06B-6644-A082-EEBC19D84E42}"/>
              </a:ext>
            </a:extLst>
          </p:cNvPr>
          <p:cNvSpPr>
            <a:spLocks noGrp="1"/>
          </p:cNvSpPr>
          <p:nvPr>
            <p:ph sz="half" idx="2" hasCustomPrompt="1"/>
          </p:nvPr>
        </p:nvSpPr>
        <p:spPr>
          <a:xfrm>
            <a:off x="6210296" y="1673225"/>
            <a:ext cx="5776365" cy="4318000"/>
          </a:xfrm>
        </p:spPr>
        <p:txBody>
          <a:bodyPr/>
          <a:lstStyle>
            <a:lvl1pPr>
              <a:defRPr sz="1795"/>
            </a:lvl1pPr>
            <a:lvl2pPr>
              <a:defRPr sz="1795"/>
            </a:lvl2pPr>
            <a:lvl3pPr>
              <a:defRPr sz="1795"/>
            </a:lvl3pPr>
            <a:lvl4pPr>
              <a:defRPr sz="1795"/>
            </a:lvl4pPr>
            <a:lvl5pPr>
              <a:defRPr sz="1795"/>
            </a:lvl5pPr>
            <a:lvl6pPr>
              <a:defRPr sz="1795"/>
            </a:lvl6pPr>
            <a:lvl7pPr>
              <a:defRPr sz="1795"/>
            </a:lvl7pPr>
            <a:lvl8pPr>
              <a:defRPr sz="1795"/>
            </a:lvl8pPr>
            <a:lvl9pPr>
              <a:defRPr sz="1795"/>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6" name="Rectangle 6">
            <a:extLst>
              <a:ext uri="{FF2B5EF4-FFF2-40B4-BE49-F238E27FC236}">
                <a16:creationId xmlns:a16="http://schemas.microsoft.com/office/drawing/2014/main" id="{15637BF2-3DA9-B642-B1D5-C75488583822}"/>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4" name="Picture 93">
            <a:extLst>
              <a:ext uri="{FF2B5EF4-FFF2-40B4-BE49-F238E27FC236}">
                <a16:creationId xmlns:a16="http://schemas.microsoft.com/office/drawing/2014/main" id="{A33B9BBA-A845-6D4E-86B2-BC5A90630F4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223" name="Group 222">
            <a:extLst>
              <a:ext uri="{FF2B5EF4-FFF2-40B4-BE49-F238E27FC236}">
                <a16:creationId xmlns:a16="http://schemas.microsoft.com/office/drawing/2014/main" id="{81EAE190-3DBC-8B46-A7EE-101EAD43B524}"/>
              </a:ext>
            </a:extLst>
          </p:cNvPr>
          <p:cNvGrpSpPr/>
          <p:nvPr userDrawn="1"/>
        </p:nvGrpSpPr>
        <p:grpSpPr>
          <a:xfrm>
            <a:off x="226689" y="6572055"/>
            <a:ext cx="9280921" cy="144114"/>
            <a:chOff x="226688" y="6572055"/>
            <a:chExt cx="9280921" cy="144114"/>
          </a:xfrm>
        </p:grpSpPr>
        <p:pic>
          <p:nvPicPr>
            <p:cNvPr id="224" name="Picture 223" descr="at.png">
              <a:extLst>
                <a:ext uri="{FF2B5EF4-FFF2-40B4-BE49-F238E27FC236}">
                  <a16:creationId xmlns:a16="http://schemas.microsoft.com/office/drawing/2014/main" id="{C99736DD-07AF-AC43-B440-EAC4A858557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225" name="Picture 224" descr="be.png">
              <a:extLst>
                <a:ext uri="{FF2B5EF4-FFF2-40B4-BE49-F238E27FC236}">
                  <a16:creationId xmlns:a16="http://schemas.microsoft.com/office/drawing/2014/main" id="{62BA3F32-5615-D349-BC52-B2419C862B6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226" name="Picture 225" descr="ch.png">
              <a:extLst>
                <a:ext uri="{FF2B5EF4-FFF2-40B4-BE49-F238E27FC236}">
                  <a16:creationId xmlns:a16="http://schemas.microsoft.com/office/drawing/2014/main" id="{3329B08F-A4FB-864C-8045-725B44746C9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227" name="Picture 226" descr="cz.png">
              <a:extLst>
                <a:ext uri="{FF2B5EF4-FFF2-40B4-BE49-F238E27FC236}">
                  <a16:creationId xmlns:a16="http://schemas.microsoft.com/office/drawing/2014/main" id="{E5EFD8CC-B6E0-A24E-9835-6B98EE86540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228" name="Picture 227" descr="de.png">
              <a:extLst>
                <a:ext uri="{FF2B5EF4-FFF2-40B4-BE49-F238E27FC236}">
                  <a16:creationId xmlns:a16="http://schemas.microsoft.com/office/drawing/2014/main" id="{BC626E00-EE96-414C-9679-3D6BB1A01339}"/>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229" name="Picture 228" descr="dk.png">
              <a:extLst>
                <a:ext uri="{FF2B5EF4-FFF2-40B4-BE49-F238E27FC236}">
                  <a16:creationId xmlns:a16="http://schemas.microsoft.com/office/drawing/2014/main" id="{699408FE-4D4F-1743-9311-785D7CA2CDC0}"/>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230" name="Picture 229" descr="ee.png">
              <a:extLst>
                <a:ext uri="{FF2B5EF4-FFF2-40B4-BE49-F238E27FC236}">
                  <a16:creationId xmlns:a16="http://schemas.microsoft.com/office/drawing/2014/main" id="{0943A9EC-1CD8-1A4E-812F-AB65B079E0B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231" name="Picture 230" descr="es.png">
              <a:extLst>
                <a:ext uri="{FF2B5EF4-FFF2-40B4-BE49-F238E27FC236}">
                  <a16:creationId xmlns:a16="http://schemas.microsoft.com/office/drawing/2014/main" id="{96179449-85FD-764F-AEAE-CD972E258A7C}"/>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232" name="Picture 231" descr="fi.png">
              <a:extLst>
                <a:ext uri="{FF2B5EF4-FFF2-40B4-BE49-F238E27FC236}">
                  <a16:creationId xmlns:a16="http://schemas.microsoft.com/office/drawing/2014/main" id="{D4945A66-3E18-AB40-B05A-A8BB2B3A922A}"/>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233" name="Picture 232" descr="fr.png">
              <a:extLst>
                <a:ext uri="{FF2B5EF4-FFF2-40B4-BE49-F238E27FC236}">
                  <a16:creationId xmlns:a16="http://schemas.microsoft.com/office/drawing/2014/main" id="{F2E43292-9822-9D49-B86D-5C76606E7835}"/>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234" name="Picture 233" descr="gr.png">
              <a:extLst>
                <a:ext uri="{FF2B5EF4-FFF2-40B4-BE49-F238E27FC236}">
                  <a16:creationId xmlns:a16="http://schemas.microsoft.com/office/drawing/2014/main" id="{62E71A29-2019-BA47-B895-D36D4E394DD4}"/>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235" name="Picture 234" descr="hu.png">
              <a:extLst>
                <a:ext uri="{FF2B5EF4-FFF2-40B4-BE49-F238E27FC236}">
                  <a16:creationId xmlns:a16="http://schemas.microsoft.com/office/drawing/2014/main" id="{E2A2126F-91C1-2146-A799-8B45986E015C}"/>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236" name="Picture 235" descr="ie.png">
              <a:extLst>
                <a:ext uri="{FF2B5EF4-FFF2-40B4-BE49-F238E27FC236}">
                  <a16:creationId xmlns:a16="http://schemas.microsoft.com/office/drawing/2014/main" id="{73974951-B695-344F-A7A2-C3FE05AC3060}"/>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237" name="Picture 236" descr="it.png">
              <a:extLst>
                <a:ext uri="{FF2B5EF4-FFF2-40B4-BE49-F238E27FC236}">
                  <a16:creationId xmlns:a16="http://schemas.microsoft.com/office/drawing/2014/main" id="{0C24E178-26C5-2342-9400-6309A06090EA}"/>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238" name="Picture 237" descr="lu.png">
              <a:extLst>
                <a:ext uri="{FF2B5EF4-FFF2-40B4-BE49-F238E27FC236}">
                  <a16:creationId xmlns:a16="http://schemas.microsoft.com/office/drawing/2014/main" id="{2B0076B7-6B84-CC43-93E9-D18DCB32FD41}"/>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239" name="Picture 238" descr="nl.png">
              <a:extLst>
                <a:ext uri="{FF2B5EF4-FFF2-40B4-BE49-F238E27FC236}">
                  <a16:creationId xmlns:a16="http://schemas.microsoft.com/office/drawing/2014/main" id="{DFD0C8F0-D239-6348-84CA-99C8B2845CF4}"/>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240" name="Picture 239" descr="no.png">
              <a:extLst>
                <a:ext uri="{FF2B5EF4-FFF2-40B4-BE49-F238E27FC236}">
                  <a16:creationId xmlns:a16="http://schemas.microsoft.com/office/drawing/2014/main" id="{F79C2564-2170-B24F-8D57-111EFD02671D}"/>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241" name="Picture 240" descr="pl.png">
              <a:extLst>
                <a:ext uri="{FF2B5EF4-FFF2-40B4-BE49-F238E27FC236}">
                  <a16:creationId xmlns:a16="http://schemas.microsoft.com/office/drawing/2014/main" id="{F9C1CAC5-4A69-1F4B-A333-B92A22CD8C0E}"/>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242" name="Picture 241" descr="pt.png">
              <a:extLst>
                <a:ext uri="{FF2B5EF4-FFF2-40B4-BE49-F238E27FC236}">
                  <a16:creationId xmlns:a16="http://schemas.microsoft.com/office/drawing/2014/main" id="{8E32EDCE-2BF9-7947-A432-066664942122}"/>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243" name="Picture 242" descr="ro.png">
              <a:extLst>
                <a:ext uri="{FF2B5EF4-FFF2-40B4-BE49-F238E27FC236}">
                  <a16:creationId xmlns:a16="http://schemas.microsoft.com/office/drawing/2014/main" id="{7B9D6BD3-18E7-7C46-8D98-7331FC5B55B7}"/>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244" name="Picture 243" descr="se.png">
              <a:extLst>
                <a:ext uri="{FF2B5EF4-FFF2-40B4-BE49-F238E27FC236}">
                  <a16:creationId xmlns:a16="http://schemas.microsoft.com/office/drawing/2014/main" id="{FBCF430A-87CA-7B41-BDC4-85E2193D7B6C}"/>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245" name="Picture 244" descr="uk.png">
              <a:extLst>
                <a:ext uri="{FF2B5EF4-FFF2-40B4-BE49-F238E27FC236}">
                  <a16:creationId xmlns:a16="http://schemas.microsoft.com/office/drawing/2014/main" id="{C48A51B0-9DC2-954B-BCE4-D39ED45C1E9F}"/>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246" name="Picture 245" descr="ca.png">
              <a:extLst>
                <a:ext uri="{FF2B5EF4-FFF2-40B4-BE49-F238E27FC236}">
                  <a16:creationId xmlns:a16="http://schemas.microsoft.com/office/drawing/2014/main" id="{742227DB-87E4-584F-B9C2-CF1F8B66BF5C}"/>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247" name="Picture 246">
              <a:extLst>
                <a:ext uri="{FF2B5EF4-FFF2-40B4-BE49-F238E27FC236}">
                  <a16:creationId xmlns:a16="http://schemas.microsoft.com/office/drawing/2014/main" id="{B6468480-DF52-2445-9C28-D09A22CAFFCE}"/>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248" name="Picture 247" descr="si.png">
              <a:extLst>
                <a:ext uri="{FF2B5EF4-FFF2-40B4-BE49-F238E27FC236}">
                  <a16:creationId xmlns:a16="http://schemas.microsoft.com/office/drawing/2014/main" id="{92833B06-1D55-DF47-8181-43026BA13ED3}"/>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1698685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2"/>
            <a:ext cx="12198565"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6350AC2-572B-E748-93A7-E8D48F6FC32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CCAF8EA-1D76-424C-ACE1-069FB50A35DC}"/>
              </a:ext>
            </a:extLst>
          </p:cNvPr>
          <p:cNvSpPr>
            <a:spLocks noGrp="1"/>
          </p:cNvSpPr>
          <p:nvPr>
            <p:ph idx="1" hasCustomPrompt="1"/>
          </p:nvPr>
        </p:nvSpPr>
        <p:spPr>
          <a:xfrm>
            <a:off x="218263"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5812556C-035F-674D-8E77-65829009A76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3A28FF-2D15-CA4C-BE38-ACE4F46B1078}"/>
              </a:ext>
            </a:extLst>
          </p:cNvPr>
          <p:cNvGrpSpPr/>
          <p:nvPr userDrawn="1"/>
        </p:nvGrpSpPr>
        <p:grpSpPr>
          <a:xfrm>
            <a:off x="226689" y="6572055"/>
            <a:ext cx="9280921" cy="144114"/>
            <a:chOff x="226688" y="6572055"/>
            <a:chExt cx="9280921" cy="144114"/>
          </a:xfrm>
        </p:grpSpPr>
        <p:pic>
          <p:nvPicPr>
            <p:cNvPr id="173" name="Picture 172" descr="at.png">
              <a:extLst>
                <a:ext uri="{FF2B5EF4-FFF2-40B4-BE49-F238E27FC236}">
                  <a16:creationId xmlns:a16="http://schemas.microsoft.com/office/drawing/2014/main" id="{0E2E3015-98F4-8247-9D73-0375E88996D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9D074CA4-7915-A747-9929-B98273D72C7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C0DA22F7-53FD-C945-B78E-ABF90C8F4FB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E10FF190-69E2-5E49-B481-C02894E38384}"/>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91116F4C-7CEE-724C-819A-6EDD536CB949}"/>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39EC5588-D5FA-AB47-B8CD-7BC4F231486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89D7384-0E1C-844B-AB49-7133835688D2}"/>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E3D0A64-A661-C549-B1E5-4DA7CA496CC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0558D9A-35EB-C34A-817B-0559522AE8C3}"/>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35B03227-69B0-3A44-A5FD-555C28A52A89}"/>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5E569F24-CE46-2648-AB03-B8B31E9EBFCB}"/>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09B3A2D5-836F-E04F-8371-D3F0E82EFE31}"/>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C3D2351-6DE0-A74B-93D0-41A1A80FD858}"/>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339AE59-B805-0A4B-B7B0-6A23104F5558}"/>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A6AB9BA2-A374-114C-AEB9-FF2E36B6B041}"/>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5D787E2C-02FD-9F45-A5DC-20077BC8497B}"/>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334BDD4-1A12-EA40-8B95-6A7986C3D3B5}"/>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B28A7F64-BEA5-184D-BF8C-0E51ABD63657}"/>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85FB01D-B3B0-AD43-85FC-37622F983326}"/>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0A1B73F-F128-DC45-A233-BEB4AD436192}"/>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6F2E8BB-654D-5E42-BAEE-4FCCA17BE75D}"/>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2D5D70E9-CF0C-5E44-AAD4-3782CE16E3E7}"/>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A4881718-6EC8-5841-BF67-0E3E06CBFB6F}"/>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ADEF53-156F-E846-A65A-2C73BD6E8D1B}"/>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F225A08-E820-3B4A-8716-A34F02B11ADE}"/>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221178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31144C82-D053-8F4B-894B-EE0D394C022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AECCC4E8-0B5E-9C4D-AB80-150457D92BDA}"/>
              </a:ext>
            </a:extLst>
          </p:cNvPr>
          <p:cNvSpPr>
            <a:spLocks noGrp="1"/>
          </p:cNvSpPr>
          <p:nvPr>
            <p:ph idx="1" hasCustomPrompt="1"/>
          </p:nvPr>
        </p:nvSpPr>
        <p:spPr>
          <a:xfrm>
            <a:off x="218262"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F769265-2000-A745-853D-4F112CDCFBE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3" name="Group 172">
            <a:extLst>
              <a:ext uri="{FF2B5EF4-FFF2-40B4-BE49-F238E27FC236}">
                <a16:creationId xmlns:a16="http://schemas.microsoft.com/office/drawing/2014/main" id="{9C03ECFA-F0E6-3F43-AB7D-B1FC42BC6B83}"/>
              </a:ext>
            </a:extLst>
          </p:cNvPr>
          <p:cNvGrpSpPr/>
          <p:nvPr userDrawn="1"/>
        </p:nvGrpSpPr>
        <p:grpSpPr>
          <a:xfrm>
            <a:off x="226688" y="6572055"/>
            <a:ext cx="9280921" cy="144114"/>
            <a:chOff x="226688" y="6572055"/>
            <a:chExt cx="9280921" cy="144114"/>
          </a:xfrm>
        </p:grpSpPr>
        <p:pic>
          <p:nvPicPr>
            <p:cNvPr id="174" name="Picture 173" descr="at.png">
              <a:extLst>
                <a:ext uri="{FF2B5EF4-FFF2-40B4-BE49-F238E27FC236}">
                  <a16:creationId xmlns:a16="http://schemas.microsoft.com/office/drawing/2014/main" id="{3824C34D-E8F4-6046-BAD3-FF544547B5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5" name="Picture 174" descr="be.png">
              <a:extLst>
                <a:ext uri="{FF2B5EF4-FFF2-40B4-BE49-F238E27FC236}">
                  <a16:creationId xmlns:a16="http://schemas.microsoft.com/office/drawing/2014/main" id="{D3C84D9E-605B-5C40-AC60-4287ECCFCF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6" name="Picture 175" descr="ch.png">
              <a:extLst>
                <a:ext uri="{FF2B5EF4-FFF2-40B4-BE49-F238E27FC236}">
                  <a16:creationId xmlns:a16="http://schemas.microsoft.com/office/drawing/2014/main" id="{C9081AC3-3B15-C74D-99C2-853A5909C01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7" name="Picture 176" descr="cz.png">
              <a:extLst>
                <a:ext uri="{FF2B5EF4-FFF2-40B4-BE49-F238E27FC236}">
                  <a16:creationId xmlns:a16="http://schemas.microsoft.com/office/drawing/2014/main" id="{D25A0EC2-80AF-3549-B68D-0824059F9D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8" name="Picture 177" descr="de.png">
              <a:extLst>
                <a:ext uri="{FF2B5EF4-FFF2-40B4-BE49-F238E27FC236}">
                  <a16:creationId xmlns:a16="http://schemas.microsoft.com/office/drawing/2014/main" id="{01CFBFE7-56FE-7D43-8225-3FEC97C7E6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9" name="Picture 178" descr="dk.png">
              <a:extLst>
                <a:ext uri="{FF2B5EF4-FFF2-40B4-BE49-F238E27FC236}">
                  <a16:creationId xmlns:a16="http://schemas.microsoft.com/office/drawing/2014/main" id="{824EBC88-E0A5-4F40-8D70-4A191BB0E45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80" name="Picture 179" descr="ee.png">
              <a:extLst>
                <a:ext uri="{FF2B5EF4-FFF2-40B4-BE49-F238E27FC236}">
                  <a16:creationId xmlns:a16="http://schemas.microsoft.com/office/drawing/2014/main" id="{DF36E0EF-A035-434C-ACC2-1E0A85C9511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1" name="Picture 180" descr="es.png">
              <a:extLst>
                <a:ext uri="{FF2B5EF4-FFF2-40B4-BE49-F238E27FC236}">
                  <a16:creationId xmlns:a16="http://schemas.microsoft.com/office/drawing/2014/main" id="{9855D420-8B9F-DB4D-BFFD-88B92FBC93E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2" name="Picture 181" descr="fi.png">
              <a:extLst>
                <a:ext uri="{FF2B5EF4-FFF2-40B4-BE49-F238E27FC236}">
                  <a16:creationId xmlns:a16="http://schemas.microsoft.com/office/drawing/2014/main" id="{D8DA4ED2-71BF-D54A-8729-667C353420B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3" name="Picture 182" descr="fr.png">
              <a:extLst>
                <a:ext uri="{FF2B5EF4-FFF2-40B4-BE49-F238E27FC236}">
                  <a16:creationId xmlns:a16="http://schemas.microsoft.com/office/drawing/2014/main" id="{95700422-738E-3F43-9BD9-732D1F1CD51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4" name="Picture 183" descr="gr.png">
              <a:extLst>
                <a:ext uri="{FF2B5EF4-FFF2-40B4-BE49-F238E27FC236}">
                  <a16:creationId xmlns:a16="http://schemas.microsoft.com/office/drawing/2014/main" id="{3ADFE767-2157-EF4F-A55A-529EEB11AD1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5" name="Picture 184" descr="hu.png">
              <a:extLst>
                <a:ext uri="{FF2B5EF4-FFF2-40B4-BE49-F238E27FC236}">
                  <a16:creationId xmlns:a16="http://schemas.microsoft.com/office/drawing/2014/main" id="{94431EEF-3F6C-EB40-AB87-05DDC4908F6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6" name="Picture 185" descr="ie.png">
              <a:extLst>
                <a:ext uri="{FF2B5EF4-FFF2-40B4-BE49-F238E27FC236}">
                  <a16:creationId xmlns:a16="http://schemas.microsoft.com/office/drawing/2014/main" id="{0F4742A7-B3EF-E940-8319-F483AEA9300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7" name="Picture 186" descr="it.png">
              <a:extLst>
                <a:ext uri="{FF2B5EF4-FFF2-40B4-BE49-F238E27FC236}">
                  <a16:creationId xmlns:a16="http://schemas.microsoft.com/office/drawing/2014/main" id="{F916B730-76B6-7C44-B685-963A89AC4D3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8" name="Picture 187" descr="lu.png">
              <a:extLst>
                <a:ext uri="{FF2B5EF4-FFF2-40B4-BE49-F238E27FC236}">
                  <a16:creationId xmlns:a16="http://schemas.microsoft.com/office/drawing/2014/main" id="{371EAC75-DE61-124E-801F-B188BAD04F7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9" name="Picture 188" descr="nl.png">
              <a:extLst>
                <a:ext uri="{FF2B5EF4-FFF2-40B4-BE49-F238E27FC236}">
                  <a16:creationId xmlns:a16="http://schemas.microsoft.com/office/drawing/2014/main" id="{27CD426E-F43D-7A47-82F0-CE6F0A7451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90" name="Picture 189" descr="no.png">
              <a:extLst>
                <a:ext uri="{FF2B5EF4-FFF2-40B4-BE49-F238E27FC236}">
                  <a16:creationId xmlns:a16="http://schemas.microsoft.com/office/drawing/2014/main" id="{BFC941B5-B595-3545-9AE8-692D142F415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1" name="Picture 190" descr="pl.png">
              <a:extLst>
                <a:ext uri="{FF2B5EF4-FFF2-40B4-BE49-F238E27FC236}">
                  <a16:creationId xmlns:a16="http://schemas.microsoft.com/office/drawing/2014/main" id="{0ADF2A94-9206-EC4F-8756-8FE56F5E7FD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2" name="Picture 191" descr="pt.png">
              <a:extLst>
                <a:ext uri="{FF2B5EF4-FFF2-40B4-BE49-F238E27FC236}">
                  <a16:creationId xmlns:a16="http://schemas.microsoft.com/office/drawing/2014/main" id="{111C1773-57A2-D846-A061-DCC75173328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3" name="Picture 192" descr="ro.png">
              <a:extLst>
                <a:ext uri="{FF2B5EF4-FFF2-40B4-BE49-F238E27FC236}">
                  <a16:creationId xmlns:a16="http://schemas.microsoft.com/office/drawing/2014/main" id="{20020476-0B2D-A04E-B153-DCADFDF58F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4" name="Picture 193" descr="se.png">
              <a:extLst>
                <a:ext uri="{FF2B5EF4-FFF2-40B4-BE49-F238E27FC236}">
                  <a16:creationId xmlns:a16="http://schemas.microsoft.com/office/drawing/2014/main" id="{B59E6C4B-8074-D841-A73A-F1B33B3C6E8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5" name="Picture 194" descr="uk.png">
              <a:extLst>
                <a:ext uri="{FF2B5EF4-FFF2-40B4-BE49-F238E27FC236}">
                  <a16:creationId xmlns:a16="http://schemas.microsoft.com/office/drawing/2014/main" id="{D012AEDC-CFA2-5F45-B10F-82E3A1BBE40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6" name="Picture 195" descr="ca.png">
              <a:extLst>
                <a:ext uri="{FF2B5EF4-FFF2-40B4-BE49-F238E27FC236}">
                  <a16:creationId xmlns:a16="http://schemas.microsoft.com/office/drawing/2014/main" id="{0E4FB537-7180-1042-9D96-38B8DE330F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7" name="Picture 196">
              <a:extLst>
                <a:ext uri="{FF2B5EF4-FFF2-40B4-BE49-F238E27FC236}">
                  <a16:creationId xmlns:a16="http://schemas.microsoft.com/office/drawing/2014/main" id="{3F6A389A-CB86-8B42-AC65-749665029DD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8" name="Picture 197" descr="si.png">
              <a:extLst>
                <a:ext uri="{FF2B5EF4-FFF2-40B4-BE49-F238E27FC236}">
                  <a16:creationId xmlns:a16="http://schemas.microsoft.com/office/drawing/2014/main" id="{F9AD2EBC-E00E-BF4A-9B91-0F4C777AC0E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78733807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2"/>
            <a:ext cx="12198565" cy="6858002"/>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9CF3855-1D27-0A40-BAE3-42EFBD7480E4}"/>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98BCAF30-A127-1A48-9EAD-FDB4600F8163}"/>
              </a:ext>
            </a:extLst>
          </p:cNvPr>
          <p:cNvSpPr>
            <a:spLocks noGrp="1"/>
          </p:cNvSpPr>
          <p:nvPr>
            <p:ph idx="1" hasCustomPrompt="1"/>
          </p:nvPr>
        </p:nvSpPr>
        <p:spPr>
          <a:xfrm>
            <a:off x="218263" y="882194"/>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7828C28-FB53-5144-86D3-7E4683BB90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2A3614A-6788-2248-B62D-2F2427733998}"/>
              </a:ext>
            </a:extLst>
          </p:cNvPr>
          <p:cNvGrpSpPr/>
          <p:nvPr userDrawn="1"/>
        </p:nvGrpSpPr>
        <p:grpSpPr>
          <a:xfrm>
            <a:off x="226689" y="6572055"/>
            <a:ext cx="9280921" cy="144114"/>
            <a:chOff x="226688" y="6572055"/>
            <a:chExt cx="9280921" cy="144114"/>
          </a:xfrm>
        </p:grpSpPr>
        <p:pic>
          <p:nvPicPr>
            <p:cNvPr id="173" name="Picture 172" descr="at.png">
              <a:extLst>
                <a:ext uri="{FF2B5EF4-FFF2-40B4-BE49-F238E27FC236}">
                  <a16:creationId xmlns:a16="http://schemas.microsoft.com/office/drawing/2014/main" id="{584253CC-9B5C-FF46-B30D-58D9DD64865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BE45153C-5281-8F4A-B7BC-531FF5B1BD6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65BBAFF-D167-5141-BB55-F82E11C0748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152B990-C28D-0246-BCB5-BCE8B2D8CD67}"/>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93F2E73-85F2-F74D-AD1F-8F4DAE75E0C6}"/>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5F37193D-D9BA-B043-9B85-864246FAD4E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C5FC4AE-6076-9742-A71F-062F550FC69D}"/>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3C9E6F73-CAD6-8845-B3B0-58C13B98D38C}"/>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D931B81-306F-7D40-A641-80EA433FFDE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4F58ED70-6399-A94F-BAF0-99A8CDEFD012}"/>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43007EED-AF95-4245-9D83-C61DF9BE24DB}"/>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1A4B9A-E1C7-924E-A682-C51BD0A3BD2F}"/>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297B8F6-AA1D-054C-924B-D4488A85D66A}"/>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0E362650-F059-0E4B-95A1-3DCECE3C60B8}"/>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5CD598B-D782-EA49-B9EF-E6C7FAF8B462}"/>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05531A4-257A-3D45-B079-69498C6960C4}"/>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7EF2CB2B-377A-7C4D-9553-0EE371E5BBE6}"/>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DDAAC74-208C-414F-9A7C-DAD25C8C9222}"/>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44A5A0A8-C241-344D-9CA2-7957ED2A6A8F}"/>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56A814C-958E-C148-A92C-03064E5AB699}"/>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E65DB58-E120-B04F-B853-02B2675F5624}"/>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18A8894-A6EC-A64D-9C37-9B8C395282AA}"/>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C82B025C-EC9C-1A4B-BD61-356DF95A05B6}"/>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7600AF9E-F5A2-B84E-85FF-0DE9991BB4EA}"/>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4B0581A1-7DD4-5541-A6BB-28E41300C32E}"/>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04439079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2"/>
            <a:ext cx="12198565" cy="6858002"/>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61A08BBE-5D70-DA4B-97D7-C86D7A5ABEF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9A771E7-2D58-194C-A791-65ECD8AB5A13}"/>
              </a:ext>
            </a:extLst>
          </p:cNvPr>
          <p:cNvSpPr>
            <a:spLocks noGrp="1"/>
          </p:cNvSpPr>
          <p:nvPr>
            <p:ph idx="1" hasCustomPrompt="1"/>
          </p:nvPr>
        </p:nvSpPr>
        <p:spPr>
          <a:xfrm>
            <a:off x="218263" y="882194"/>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DD14AB66-7690-9640-BED0-3CA4283140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F6CB173-B6CB-ED4C-BB6E-B192CECEF952}"/>
              </a:ext>
            </a:extLst>
          </p:cNvPr>
          <p:cNvGrpSpPr/>
          <p:nvPr userDrawn="1"/>
        </p:nvGrpSpPr>
        <p:grpSpPr>
          <a:xfrm>
            <a:off x="226689" y="6572055"/>
            <a:ext cx="9280921" cy="144114"/>
            <a:chOff x="226688" y="6572055"/>
            <a:chExt cx="9280921" cy="144114"/>
          </a:xfrm>
        </p:grpSpPr>
        <p:pic>
          <p:nvPicPr>
            <p:cNvPr id="173" name="Picture 172" descr="at.png">
              <a:extLst>
                <a:ext uri="{FF2B5EF4-FFF2-40B4-BE49-F238E27FC236}">
                  <a16:creationId xmlns:a16="http://schemas.microsoft.com/office/drawing/2014/main" id="{EA551FB3-F30A-014C-80D6-2704C1F6638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384B9253-EE84-764B-82E9-F6594617611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752C153E-69B5-3B4D-96B0-761A90394BE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470A1ED1-B931-2C44-985B-010222D8E73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35B33C4-CF8E-8D4A-BDA7-6E3D7539EE99}"/>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31AF28B-F560-9248-AFC3-EA322EA798F6}"/>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0867832-54BB-674B-AABA-00BD45342745}"/>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C26DD8E6-2DB0-4D4B-B68A-976ED030D6DA}"/>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5790166-BF1B-564D-AFAE-D9DF30AFDDC9}"/>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06E17F2-1548-9548-ACB0-FEED80280AD3}"/>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35A6156-83CE-644B-84F7-50883476E0D1}"/>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22E71396-ECA6-9242-831B-445E24E8C29F}"/>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8020EFB5-52DE-B040-BB18-4A1FF88F5F1B}"/>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3A758FE5-4022-5C45-951C-39CF723F8BD9}"/>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BE0DDB5F-75F4-4146-A65A-6BE348C1DD3F}"/>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D2FCD63-5B62-1445-93DC-E1F898439E66}"/>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E715264-F183-804B-B1E4-FD7F86D109AF}"/>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92BC563-BE85-E74D-A455-63F6462B728B}"/>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1DF8479F-DA33-FF4F-BBBC-AC381EA89637}"/>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1539D7A-3745-BA4E-B009-65878E251411}"/>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BE17C5C-619E-5D4F-864D-D1939DE9D08E}"/>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FC8FDA7-C4C2-434B-B994-EA82017FC5A5}"/>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3BA2489-126B-A540-8AFD-EB11DBC141E2}"/>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2D9F7493-9E8F-AD4D-9552-63D05986B698}"/>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CBA6C43-07FF-E141-B820-809A1A1D02DD}"/>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75303096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2"/>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A19D1F52-7906-AD4A-B780-043F23CACFC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0DD3B0C-E39C-2649-9351-6C8A44BE98F2}"/>
              </a:ext>
            </a:extLst>
          </p:cNvPr>
          <p:cNvSpPr>
            <a:spLocks noGrp="1"/>
          </p:cNvSpPr>
          <p:nvPr>
            <p:ph idx="1" hasCustomPrompt="1"/>
          </p:nvPr>
        </p:nvSpPr>
        <p:spPr>
          <a:xfrm>
            <a:off x="218263"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461E3115-3303-9045-AC29-E05D095BD8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4829EC8-9F1D-F149-A219-804BBAF3FAE4}"/>
              </a:ext>
            </a:extLst>
          </p:cNvPr>
          <p:cNvGrpSpPr/>
          <p:nvPr userDrawn="1"/>
        </p:nvGrpSpPr>
        <p:grpSpPr>
          <a:xfrm>
            <a:off x="226689" y="6572055"/>
            <a:ext cx="9280921" cy="144114"/>
            <a:chOff x="226688" y="6572055"/>
            <a:chExt cx="9280921" cy="144114"/>
          </a:xfrm>
        </p:grpSpPr>
        <p:pic>
          <p:nvPicPr>
            <p:cNvPr id="173" name="Picture 172" descr="at.png">
              <a:extLst>
                <a:ext uri="{FF2B5EF4-FFF2-40B4-BE49-F238E27FC236}">
                  <a16:creationId xmlns:a16="http://schemas.microsoft.com/office/drawing/2014/main" id="{C19983A8-7062-3F43-8A1D-37604D6D584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26B8D4A-247B-E24D-992C-A88A6B969B6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BE5E6113-818D-FB49-B090-E19342F28C7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1FE898A1-4B3A-2F42-A01B-183D128F3204}"/>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57187CBC-5F64-3940-94C4-F4586E23B39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1A77F22F-4EA4-1B4E-AD85-83E6A9E6F031}"/>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971E61C-3E5D-A44F-BB32-C135DCA40246}"/>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52BDB40C-C8F6-2F46-B22B-53159FB7223C}"/>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A6C3A39-8815-6E46-A4A7-F1DF4D946009}"/>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89C6B1C6-96B4-BB4A-8EF4-D905EBCDDB04}"/>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1E8E5058-5837-0641-8ACC-2A22E98C61DB}"/>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280B1B9-E87E-1A4F-891B-FE02DF8C84F1}"/>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1DA4A09-1BBB-9841-8DDD-85AD266CEE85}"/>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9F861CE1-36F2-304A-BA2D-3B29B84F8D22}"/>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0CC6F197-295E-AA48-9F54-5BB992E44941}"/>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B2470C86-76A1-0747-82C7-81CE98BC136B}"/>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211EEA25-F325-7745-8745-5B5BBAC4FDB1}"/>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156D6C9-FE9B-354E-A16F-294D149E4191}"/>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B31BF8B-99DC-4F4A-BB25-16401B2EE1DC}"/>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CC17C73D-B199-8446-8356-06B17E465103}"/>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F8E7A4F7-C776-E44C-B459-792904B1175A}"/>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F8273AC-F4CD-7B44-A339-1DFDEDA6D7F6}"/>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054CC79-C8A4-6849-83FA-F64F0120C418}"/>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22BE5F0-9351-1F49-AD56-2D379D64F732}"/>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509DAF-C81C-B546-BCD1-6B1C5D6535F2}"/>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2108751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2"/>
            <a:ext cx="12198565"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5F3F0105-74A7-3F48-A708-DBA480D4739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DA19BBF-7A1B-C946-AFAB-AA5FF1EEEEF8}"/>
              </a:ext>
            </a:extLst>
          </p:cNvPr>
          <p:cNvSpPr>
            <a:spLocks noGrp="1"/>
          </p:cNvSpPr>
          <p:nvPr>
            <p:ph idx="1" hasCustomPrompt="1"/>
          </p:nvPr>
        </p:nvSpPr>
        <p:spPr>
          <a:xfrm>
            <a:off x="218263"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304BE09E-F3B3-F242-8C42-C6589CA8A05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5BF7BF6-3392-B144-8001-12FDDEF808F2}"/>
              </a:ext>
            </a:extLst>
          </p:cNvPr>
          <p:cNvGrpSpPr/>
          <p:nvPr userDrawn="1"/>
        </p:nvGrpSpPr>
        <p:grpSpPr>
          <a:xfrm>
            <a:off x="226689" y="6572055"/>
            <a:ext cx="9280921" cy="144114"/>
            <a:chOff x="226688" y="6572055"/>
            <a:chExt cx="9280921" cy="144114"/>
          </a:xfrm>
        </p:grpSpPr>
        <p:pic>
          <p:nvPicPr>
            <p:cNvPr id="173" name="Picture 172" descr="at.png">
              <a:extLst>
                <a:ext uri="{FF2B5EF4-FFF2-40B4-BE49-F238E27FC236}">
                  <a16:creationId xmlns:a16="http://schemas.microsoft.com/office/drawing/2014/main" id="{A9274A80-DE14-534B-8E88-EB6B9AF8118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C7C1A99-BE34-E948-80DE-BC4F3DA3139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0D8E890-179F-134F-A153-70684E8B9F8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7FF2C21D-860C-3449-9C03-257D2590A39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361ED7A-68E6-0E4D-9BC4-097D41D9FBC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C424A9F5-069A-434E-8E83-3408A9C196F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B1CC685-FAA3-A248-AAB2-F20C3883BE65}"/>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B75A8634-06BC-094C-89BB-1D7B1C89735C}"/>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D6307B4D-5DCF-B74D-A84C-DA63FB025A0E}"/>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2691AFB8-3B77-0A4F-828F-4FE7F3613B52}"/>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B33F68EE-435E-0244-8392-CD25D552D019}"/>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FE3CC19D-9F24-E44A-A693-0555D62C8412}"/>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2786FEC6-B769-1D4E-B6B3-0D617EFC7910}"/>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FF41234-4D97-8944-94E0-DB24DA9547C4}"/>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5CC9CE43-782F-B243-B0F2-A1F201A9855B}"/>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D541A120-0643-A34E-B774-D4AD5DC1AC28}"/>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F8B4CE5-903D-2A49-961E-99890647F273}"/>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DD754616-3344-5C4C-80F5-3023168B3E03}"/>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9976AFC9-2D5A-C54B-9CA7-A994E7CCC7AB}"/>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7F9BD34-A5E5-A54D-80AD-7BB6BBA466E0}"/>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03582D9-7119-CD44-BA81-A6FBFD1AE7F3}"/>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7F7A8D82-051C-C148-9664-C747BDB476F9}"/>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447F0220-5C4A-BE4B-B874-6CD8BB3810F6}"/>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570B4468-AA03-5247-BAAB-718BC1670B31}"/>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3D3F122-B79E-FE4A-85D5-63B2D0A9F8D3}"/>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1773656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2"/>
            <a:ext cx="12198565"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31144C82-D053-8F4B-894B-EE0D394C022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AECCC4E8-0B5E-9C4D-AB80-150457D92BDA}"/>
              </a:ext>
            </a:extLst>
          </p:cNvPr>
          <p:cNvSpPr>
            <a:spLocks noGrp="1"/>
          </p:cNvSpPr>
          <p:nvPr>
            <p:ph idx="1" hasCustomPrompt="1"/>
          </p:nvPr>
        </p:nvSpPr>
        <p:spPr>
          <a:xfrm>
            <a:off x="218263"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F769265-2000-A745-853D-4F112CDCFBE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173" name="Group 172">
            <a:extLst>
              <a:ext uri="{FF2B5EF4-FFF2-40B4-BE49-F238E27FC236}">
                <a16:creationId xmlns:a16="http://schemas.microsoft.com/office/drawing/2014/main" id="{9C03ECFA-F0E6-3F43-AB7D-B1FC42BC6B83}"/>
              </a:ext>
            </a:extLst>
          </p:cNvPr>
          <p:cNvGrpSpPr/>
          <p:nvPr userDrawn="1"/>
        </p:nvGrpSpPr>
        <p:grpSpPr>
          <a:xfrm>
            <a:off x="226689" y="6572055"/>
            <a:ext cx="9280921" cy="144114"/>
            <a:chOff x="226688" y="6572055"/>
            <a:chExt cx="9280921" cy="144114"/>
          </a:xfrm>
        </p:grpSpPr>
        <p:pic>
          <p:nvPicPr>
            <p:cNvPr id="174" name="Picture 173" descr="at.png">
              <a:extLst>
                <a:ext uri="{FF2B5EF4-FFF2-40B4-BE49-F238E27FC236}">
                  <a16:creationId xmlns:a16="http://schemas.microsoft.com/office/drawing/2014/main" id="{3824C34D-E8F4-6046-BAD3-FF544547B56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5" name="Picture 174" descr="be.png">
              <a:extLst>
                <a:ext uri="{FF2B5EF4-FFF2-40B4-BE49-F238E27FC236}">
                  <a16:creationId xmlns:a16="http://schemas.microsoft.com/office/drawing/2014/main" id="{D3C84D9E-605B-5C40-AC60-4287ECCFCF3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6" name="Picture 175" descr="ch.png">
              <a:extLst>
                <a:ext uri="{FF2B5EF4-FFF2-40B4-BE49-F238E27FC236}">
                  <a16:creationId xmlns:a16="http://schemas.microsoft.com/office/drawing/2014/main" id="{C9081AC3-3B15-C74D-99C2-853A5909C01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7" name="Picture 176" descr="cz.png">
              <a:extLst>
                <a:ext uri="{FF2B5EF4-FFF2-40B4-BE49-F238E27FC236}">
                  <a16:creationId xmlns:a16="http://schemas.microsoft.com/office/drawing/2014/main" id="{D25A0EC2-80AF-3549-B68D-0824059F9D58}"/>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8" name="Picture 177" descr="de.png">
              <a:extLst>
                <a:ext uri="{FF2B5EF4-FFF2-40B4-BE49-F238E27FC236}">
                  <a16:creationId xmlns:a16="http://schemas.microsoft.com/office/drawing/2014/main" id="{01CFBFE7-56FE-7D43-8225-3FEC97C7E6A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9" name="Picture 178" descr="dk.png">
              <a:extLst>
                <a:ext uri="{FF2B5EF4-FFF2-40B4-BE49-F238E27FC236}">
                  <a16:creationId xmlns:a16="http://schemas.microsoft.com/office/drawing/2014/main" id="{824EBC88-E0A5-4F40-8D70-4A191BB0E450}"/>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80" name="Picture 179" descr="ee.png">
              <a:extLst>
                <a:ext uri="{FF2B5EF4-FFF2-40B4-BE49-F238E27FC236}">
                  <a16:creationId xmlns:a16="http://schemas.microsoft.com/office/drawing/2014/main" id="{DF36E0EF-A035-434C-ACC2-1E0A85C9511D}"/>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81" name="Picture 180" descr="es.png">
              <a:extLst>
                <a:ext uri="{FF2B5EF4-FFF2-40B4-BE49-F238E27FC236}">
                  <a16:creationId xmlns:a16="http://schemas.microsoft.com/office/drawing/2014/main" id="{9855D420-8B9F-DB4D-BFFD-88B92FBC93E1}"/>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2" name="Picture 181" descr="fi.png">
              <a:extLst>
                <a:ext uri="{FF2B5EF4-FFF2-40B4-BE49-F238E27FC236}">
                  <a16:creationId xmlns:a16="http://schemas.microsoft.com/office/drawing/2014/main" id="{D8DA4ED2-71BF-D54A-8729-667C353420B3}"/>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3" name="Picture 182" descr="fr.png">
              <a:extLst>
                <a:ext uri="{FF2B5EF4-FFF2-40B4-BE49-F238E27FC236}">
                  <a16:creationId xmlns:a16="http://schemas.microsoft.com/office/drawing/2014/main" id="{95700422-738E-3F43-9BD9-732D1F1CD51B}"/>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4" name="Picture 183" descr="gr.png">
              <a:extLst>
                <a:ext uri="{FF2B5EF4-FFF2-40B4-BE49-F238E27FC236}">
                  <a16:creationId xmlns:a16="http://schemas.microsoft.com/office/drawing/2014/main" id="{3ADFE767-2157-EF4F-A55A-529EEB11AD12}"/>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5" name="Picture 184" descr="hu.png">
              <a:extLst>
                <a:ext uri="{FF2B5EF4-FFF2-40B4-BE49-F238E27FC236}">
                  <a16:creationId xmlns:a16="http://schemas.microsoft.com/office/drawing/2014/main" id="{94431EEF-3F6C-EB40-AB87-05DDC4908F69}"/>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6" name="Picture 185" descr="ie.png">
              <a:extLst>
                <a:ext uri="{FF2B5EF4-FFF2-40B4-BE49-F238E27FC236}">
                  <a16:creationId xmlns:a16="http://schemas.microsoft.com/office/drawing/2014/main" id="{0F4742A7-B3EF-E940-8319-F483AEA93001}"/>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7" name="Picture 186" descr="it.png">
              <a:extLst>
                <a:ext uri="{FF2B5EF4-FFF2-40B4-BE49-F238E27FC236}">
                  <a16:creationId xmlns:a16="http://schemas.microsoft.com/office/drawing/2014/main" id="{F916B730-76B6-7C44-B685-963A89AC4D34}"/>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8" name="Picture 187" descr="lu.png">
              <a:extLst>
                <a:ext uri="{FF2B5EF4-FFF2-40B4-BE49-F238E27FC236}">
                  <a16:creationId xmlns:a16="http://schemas.microsoft.com/office/drawing/2014/main" id="{371EAC75-DE61-124E-801F-B188BAD04F77}"/>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9" name="Picture 188" descr="nl.png">
              <a:extLst>
                <a:ext uri="{FF2B5EF4-FFF2-40B4-BE49-F238E27FC236}">
                  <a16:creationId xmlns:a16="http://schemas.microsoft.com/office/drawing/2014/main" id="{27CD426E-F43D-7A47-82F0-CE6F0A7451A2}"/>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90" name="Picture 189" descr="no.png">
              <a:extLst>
                <a:ext uri="{FF2B5EF4-FFF2-40B4-BE49-F238E27FC236}">
                  <a16:creationId xmlns:a16="http://schemas.microsoft.com/office/drawing/2014/main" id="{BFC941B5-B595-3545-9AE8-692D142F4154}"/>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91" name="Picture 190" descr="pl.png">
              <a:extLst>
                <a:ext uri="{FF2B5EF4-FFF2-40B4-BE49-F238E27FC236}">
                  <a16:creationId xmlns:a16="http://schemas.microsoft.com/office/drawing/2014/main" id="{0ADF2A94-9206-EC4F-8756-8FE56F5E7FD2}"/>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2" name="Picture 191" descr="pt.png">
              <a:extLst>
                <a:ext uri="{FF2B5EF4-FFF2-40B4-BE49-F238E27FC236}">
                  <a16:creationId xmlns:a16="http://schemas.microsoft.com/office/drawing/2014/main" id="{111C1773-57A2-D846-A061-DCC75173328E}"/>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3" name="Picture 192" descr="ro.png">
              <a:extLst>
                <a:ext uri="{FF2B5EF4-FFF2-40B4-BE49-F238E27FC236}">
                  <a16:creationId xmlns:a16="http://schemas.microsoft.com/office/drawing/2014/main" id="{20020476-0B2D-A04E-B153-DCADFDF58FB3}"/>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4" name="Picture 193" descr="se.png">
              <a:extLst>
                <a:ext uri="{FF2B5EF4-FFF2-40B4-BE49-F238E27FC236}">
                  <a16:creationId xmlns:a16="http://schemas.microsoft.com/office/drawing/2014/main" id="{B59E6C4B-8074-D841-A73A-F1B33B3C6E82}"/>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5" name="Picture 194" descr="uk.png">
              <a:extLst>
                <a:ext uri="{FF2B5EF4-FFF2-40B4-BE49-F238E27FC236}">
                  <a16:creationId xmlns:a16="http://schemas.microsoft.com/office/drawing/2014/main" id="{D012AEDC-CFA2-5F45-B10F-82E3A1BBE409}"/>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6" name="Picture 195" descr="ca.png">
              <a:extLst>
                <a:ext uri="{FF2B5EF4-FFF2-40B4-BE49-F238E27FC236}">
                  <a16:creationId xmlns:a16="http://schemas.microsoft.com/office/drawing/2014/main" id="{0E4FB537-7180-1042-9D96-38B8DE330FB2}"/>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7" name="Picture 196">
              <a:extLst>
                <a:ext uri="{FF2B5EF4-FFF2-40B4-BE49-F238E27FC236}">
                  <a16:creationId xmlns:a16="http://schemas.microsoft.com/office/drawing/2014/main" id="{3F6A389A-CB86-8B42-AC65-749665029DDC}"/>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8" name="Picture 197" descr="si.png">
              <a:extLst>
                <a:ext uri="{FF2B5EF4-FFF2-40B4-BE49-F238E27FC236}">
                  <a16:creationId xmlns:a16="http://schemas.microsoft.com/office/drawing/2014/main" id="{F9AD2EBC-E00E-BF4A-9B91-0F4C777AC0EC}"/>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67725429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solidFill>
                <a:srgbClr val="335E6F"/>
              </a:solidFill>
            </a:endParaRPr>
          </a:p>
        </p:txBody>
      </p:sp>
      <p:sp>
        <p:nvSpPr>
          <p:cNvPr id="9" name="Rectangle 8"/>
          <p:cNvSpPr/>
          <p:nvPr userDrawn="1"/>
        </p:nvSpPr>
        <p:spPr>
          <a:xfrm flipH="1">
            <a:off x="4686301" y="2011304"/>
            <a:ext cx="281940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3" name="Subtitle 2"/>
          <p:cNvSpPr txBox="1">
            <a:spLocks/>
          </p:cNvSpPr>
          <p:nvPr userDrawn="1"/>
        </p:nvSpPr>
        <p:spPr>
          <a:xfrm>
            <a:off x="4686299" y="4524206"/>
            <a:ext cx="2812781" cy="314494"/>
          </a:xfrm>
          <a:prstGeom prst="rect">
            <a:avLst/>
          </a:prstGeom>
        </p:spPr>
        <p:txBody>
          <a:bodyPr vert="horz" lIns="91191" tIns="45595" rIns="91191" bIns="45595"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396">
              <a:solidFill>
                <a:srgbClr val="8197A6"/>
              </a:solidFill>
              <a:latin typeface="Arial" charset="0"/>
              <a:ea typeface="Arial" charset="0"/>
              <a:cs typeface="Arial" charset="0"/>
            </a:endParaRPr>
          </a:p>
        </p:txBody>
      </p:sp>
      <p:sp>
        <p:nvSpPr>
          <p:cNvPr id="7" name="Subtitle 2"/>
          <p:cNvSpPr txBox="1">
            <a:spLocks/>
          </p:cNvSpPr>
          <p:nvPr userDrawn="1"/>
        </p:nvSpPr>
        <p:spPr>
          <a:xfrm>
            <a:off x="4686298" y="1740024"/>
            <a:ext cx="2819402" cy="261521"/>
          </a:xfrm>
          <a:prstGeom prst="rect">
            <a:avLst/>
          </a:prstGeom>
        </p:spPr>
        <p:txBody>
          <a:bodyPr vert="horz" lIns="91191" tIns="45595" rIns="91191" bIns="45595"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097" noProof="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34" b="0" baseline="0">
                <a:solidFill>
                  <a:schemeClr val="bg1"/>
                </a:solidFill>
                <a:latin typeface="Arial" charset="0"/>
                <a:ea typeface="Arial" charset="0"/>
                <a:cs typeface="Arial" charset="0"/>
              </a:defRPr>
            </a:lvl1pPr>
            <a:lvl2pPr marL="455966" indent="0">
              <a:buNone/>
              <a:defRPr sz="1995" b="1"/>
            </a:lvl2pPr>
            <a:lvl3pPr marL="911931" indent="0">
              <a:buNone/>
              <a:defRPr sz="1795" b="1"/>
            </a:lvl3pPr>
            <a:lvl4pPr marL="1367897" indent="0">
              <a:buNone/>
              <a:defRPr sz="1596" b="1"/>
            </a:lvl4pPr>
            <a:lvl5pPr marL="1823862" indent="0">
              <a:buNone/>
              <a:defRPr sz="1596" b="1"/>
            </a:lvl5pPr>
            <a:lvl6pPr marL="2279828" indent="0">
              <a:buNone/>
              <a:defRPr sz="1596" b="1"/>
            </a:lvl6pPr>
            <a:lvl7pPr marL="2735793" indent="0">
              <a:buNone/>
              <a:defRPr sz="1596" b="1"/>
            </a:lvl7pPr>
            <a:lvl8pPr marL="3191759" indent="0">
              <a:buNone/>
              <a:defRPr sz="1596" b="1"/>
            </a:lvl8pPr>
            <a:lvl9pPr marL="3647724" indent="0">
              <a:buNone/>
              <a:defRPr sz="1596" b="1"/>
            </a:lvl9pPr>
          </a:lstStyle>
          <a:p>
            <a:pPr lvl="0"/>
            <a:r>
              <a:rPr lang="en-GB" noProof="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86298" y="4406775"/>
            <a:ext cx="2819402" cy="423565"/>
          </a:xfrm>
          <a:prstGeom prst="rect">
            <a:avLst/>
          </a:prstGeom>
        </p:spPr>
        <p:txBody>
          <a:bodyPr anchor="ctr">
            <a:noAutofit/>
          </a:bodyPr>
          <a:lstStyle>
            <a:lvl1pPr marL="0" indent="0" algn="l">
              <a:buNone/>
              <a:defRPr sz="1496" b="0" baseline="0">
                <a:solidFill>
                  <a:schemeClr val="bg1"/>
                </a:solidFill>
                <a:latin typeface="Arial" charset="0"/>
                <a:ea typeface="Arial" charset="0"/>
                <a:cs typeface="Arial" charset="0"/>
              </a:defRPr>
            </a:lvl1pPr>
            <a:lvl2pPr marL="455966" indent="0">
              <a:buNone/>
              <a:defRPr sz="1995" b="1"/>
            </a:lvl2pPr>
            <a:lvl3pPr marL="911931" indent="0">
              <a:buNone/>
              <a:defRPr sz="1795" b="1"/>
            </a:lvl3pPr>
            <a:lvl4pPr marL="1367897" indent="0">
              <a:buNone/>
              <a:defRPr sz="1596" b="1"/>
            </a:lvl4pPr>
            <a:lvl5pPr marL="1823862" indent="0">
              <a:buNone/>
              <a:defRPr sz="1596" b="1"/>
            </a:lvl5pPr>
            <a:lvl6pPr marL="2279828" indent="0">
              <a:buNone/>
              <a:defRPr sz="1596" b="1"/>
            </a:lvl6pPr>
            <a:lvl7pPr marL="2735793" indent="0">
              <a:buNone/>
              <a:defRPr sz="1596" b="1"/>
            </a:lvl7pPr>
            <a:lvl8pPr marL="3191759" indent="0">
              <a:buNone/>
              <a:defRPr sz="1596" b="1"/>
            </a:lvl8pPr>
            <a:lvl9pPr marL="3647724" indent="0">
              <a:buNone/>
              <a:defRPr sz="1596" b="1"/>
            </a:lvl9pPr>
          </a:lstStyle>
          <a:p>
            <a:pPr lvl="0"/>
            <a:r>
              <a:rPr lang="en-GB" noProof="0"/>
              <a:t>Click to edit Master text styles</a:t>
            </a:r>
          </a:p>
        </p:txBody>
      </p:sp>
    </p:spTree>
    <p:extLst>
      <p:ext uri="{BB962C8B-B14F-4D97-AF65-F5344CB8AC3E}">
        <p14:creationId xmlns:p14="http://schemas.microsoft.com/office/powerpoint/2010/main" val="273451751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A5E70-B245-8E4F-82BB-81B61D2B4C62}"/>
              </a:ext>
            </a:extLst>
          </p:cNvPr>
          <p:cNvSpPr>
            <a:spLocks noGrp="1"/>
          </p:cNvSpPr>
          <p:nvPr>
            <p:ph type="title" hasCustomPrompt="1"/>
          </p:nvPr>
        </p:nvSpPr>
        <p:spPr/>
        <p:txBody>
          <a:bodyPr/>
          <a:lstStyle/>
          <a:p>
            <a:r>
              <a:rPr lang="en-US" dirty="0"/>
              <a:t>CLICK TO EDIT MASTER TITLE STYLE</a:t>
            </a:r>
            <a:endParaRPr lang="it-IT" dirty="0"/>
          </a:p>
        </p:txBody>
      </p:sp>
      <p:cxnSp>
        <p:nvCxnSpPr>
          <p:cNvPr id="3" name="Straight Connector 2">
            <a:extLst>
              <a:ext uri="{FF2B5EF4-FFF2-40B4-BE49-F238E27FC236}">
                <a16:creationId xmlns:a16="http://schemas.microsoft.com/office/drawing/2014/main" id="{4D5AB551-3A27-7E4B-A2F3-D5E9E79F24AD}"/>
              </a:ext>
            </a:extLst>
          </p:cNvPr>
          <p:cNvCxnSpPr>
            <a:cxnSpLocks/>
          </p:cNvCxnSpPr>
          <p:nvPr userDrawn="1"/>
        </p:nvCxnSpPr>
        <p:spPr>
          <a:xfrm>
            <a:off x="221436"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1469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6" y="-2"/>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6" y="3509440"/>
            <a:ext cx="11741010" cy="563779"/>
          </a:xfrm>
        </p:spPr>
        <p:txBody>
          <a:bodyPr anchor="b" anchorCtr="0">
            <a:noAutofit/>
          </a:bodyPr>
          <a:lstStyle>
            <a:lvl1pPr>
              <a:defRPr sz="3989"/>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9"/>
            <a:ext cx="2594803" cy="1315441"/>
          </a:xfrm>
        </p:spPr>
        <p:txBody>
          <a:bodyPr lIns="0" rIns="0" anchor="ctr"/>
          <a:lstStyle>
            <a:lvl1pPr algn="r">
              <a:lnSpc>
                <a:spcPct val="150000"/>
              </a:lnSpc>
              <a:defRPr sz="1197">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9"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6" name="TextBox 35"/>
          <p:cNvSpPr txBox="1"/>
          <p:nvPr userDrawn="1"/>
        </p:nvSpPr>
        <p:spPr>
          <a:xfrm>
            <a:off x="122384" y="6202583"/>
            <a:ext cx="2502608" cy="215444"/>
          </a:xfrm>
          <a:prstGeom prst="rect">
            <a:avLst/>
          </a:prstGeom>
          <a:noFill/>
        </p:spPr>
        <p:txBody>
          <a:bodyPr wrap="none" rtlCol="0">
            <a:spAutoFit/>
          </a:bodyPr>
          <a:lstStyle/>
          <a:p>
            <a:r>
              <a:rPr lang="en-GB" sz="798"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275705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6" grpId="0"/>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1"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263" y="888006"/>
            <a:ext cx="11763662"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226689" y="6572055"/>
            <a:ext cx="928092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1227916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1"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218263"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userDrawn="1"/>
        </p:nvGrpSpPr>
        <p:grpSpPr>
          <a:xfrm>
            <a:off x="226689" y="6572055"/>
            <a:ext cx="9280921" cy="144114"/>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73357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33397517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13"/>
          <a:stretch/>
        </p:blipFill>
        <p:spPr>
          <a:xfrm>
            <a:off x="1" y="-1"/>
            <a:ext cx="12191999" cy="6858001"/>
          </a:xfrm>
          <a:prstGeom prst="rect">
            <a:avLst/>
          </a:prstGeom>
        </p:spPr>
      </p:pic>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hasCustomPrompt="1"/>
          </p:nvPr>
        </p:nvSpPr>
        <p:spPr>
          <a:xfrm>
            <a:off x="218263"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6F87CCCC-BD80-1E48-BB0B-557C4BD838A5}"/>
              </a:ext>
            </a:extLst>
          </p:cNvPr>
          <p:cNvGrpSpPr/>
          <p:nvPr userDrawn="1"/>
        </p:nvGrpSpPr>
        <p:grpSpPr>
          <a:xfrm>
            <a:off x="226689" y="6572055"/>
            <a:ext cx="9280921" cy="144114"/>
            <a:chOff x="226688" y="6572055"/>
            <a:chExt cx="9280921" cy="144114"/>
          </a:xfrm>
        </p:grpSpPr>
        <p:pic>
          <p:nvPicPr>
            <p:cNvPr id="172" name="Picture 171" descr="at.png">
              <a:extLst>
                <a:ext uri="{FF2B5EF4-FFF2-40B4-BE49-F238E27FC236}">
                  <a16:creationId xmlns:a16="http://schemas.microsoft.com/office/drawing/2014/main" id="{8B4EE296-1188-584D-B6B4-976C0635D24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F92E99E7-028A-084A-83EF-F4D5692EF9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4CCD308B-CCAD-C94C-9815-E7CAB0E139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6545A7D7-1011-3A48-9039-A11CCC03CFA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17E342EF-0ECE-564E-9574-D8B891DB53F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E9E865B-1A2E-AB4B-A68B-DD78B97AB3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7DB47244-86EF-6343-B8DA-D21FF11CF6A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7A9C59CD-9A2F-5D46-B18F-FAD09338993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ED070DB3-1594-234B-AAEF-82A31D5845D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EEBFD938-AAA8-A244-88A5-99CAA64B579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3D7873E5-328D-CD4B-9B1F-FFFE47A390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D64CD046-C3B1-5D48-8A7D-A138E4E1AA0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5BA6F1C0-CB51-2B45-BCAE-07242F47CFD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640D52E1-8010-3D4D-8C7A-FBC578DB8B4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5C5D2962-4C1A-5843-8489-C0DB23EB11C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1A4937DC-BFAE-8B48-8190-200BC3AC30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2AC68A5D-2660-2F41-9223-5F82847CDB5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381E5BDC-FB4E-1343-AFD0-7D99418DECA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7068F45F-32EE-8348-AEF1-A03D3FD40DF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56161D27-A7E4-1940-8969-CECD47DCCC0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9B34796E-51DB-E243-B6E8-CD977F2BEF6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51B774C7-421D-F44B-AE3B-DCF50766C5F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CEE34526-6CB3-514C-BE41-E5EA55FCC96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66DF7AED-F1EF-9348-AD18-A80AFACC065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78719F2F-5F0E-424E-8957-79022859AA8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2930522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hasCustomPrompt="1"/>
          </p:nvPr>
        </p:nvSpPr>
        <p:spPr>
          <a:xfrm>
            <a:off x="218263"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583C7F1E-0F53-4C44-8CB0-D8D28BDFD86E}"/>
              </a:ext>
            </a:extLst>
          </p:cNvPr>
          <p:cNvGrpSpPr/>
          <p:nvPr userDrawn="1"/>
        </p:nvGrpSpPr>
        <p:grpSpPr>
          <a:xfrm>
            <a:off x="226689" y="6572055"/>
            <a:ext cx="9280921" cy="144114"/>
            <a:chOff x="226688" y="6572055"/>
            <a:chExt cx="9280921" cy="144114"/>
          </a:xfrm>
        </p:grpSpPr>
        <p:pic>
          <p:nvPicPr>
            <p:cNvPr id="222" name="Picture 221" descr="at.png">
              <a:extLst>
                <a:ext uri="{FF2B5EF4-FFF2-40B4-BE49-F238E27FC236}">
                  <a16:creationId xmlns:a16="http://schemas.microsoft.com/office/drawing/2014/main" id="{9F8CBE46-CFD4-C040-B51C-81CC9C0B84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BDA6C7BF-CB4E-0845-8B4B-A93C1FB2B50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5FF7F18D-B1A6-E348-B0CA-F76DDC41106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8F88A83-E552-C44E-960D-36DD19AD983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C0890234-E227-FB48-ACF3-96A7279C9B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995B88F2-9D49-D045-86EE-586F43241BD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1EA4F2ED-4713-114B-A49C-7EC620A234F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20920ABB-FA8D-124E-8E8A-A64AB48AD3B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1B5A6296-342F-864A-8089-B3210DF4237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9C61EC06-B596-4A49-A689-E1A6F429E3B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4C5BB55F-ABBA-0A4F-A216-F9534F8389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6548D9D-9644-D142-87A1-60FD0705998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77FC7B12-E67A-344D-B320-8A7461C3B9A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A9E8E719-B353-3045-BCA5-95B75A61CE7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17362415-64B8-9245-BDF6-34E0E2F3680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F3EBE3-0ED9-C046-9781-9C4BF469B85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AEA6720C-ADA9-9243-8D72-E1C77D4AB98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323922CD-CAF9-5C4F-9772-D5E06ED4923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BEF6A8ED-A687-3641-8A3D-98FF1EB38EE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69AEB582-CE13-BD44-9CD0-8FA60F42467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89B4A3B4-1FF5-AA40-9772-04813357DED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C7D1DAA6-12E5-ED4D-994E-5D93AC358424}"/>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CE976845-3E82-C142-91FA-28486F469D0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7CB4DE45-98CA-5E44-95BD-CF8058D0272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23F0595E-6C5F-0146-BCD0-5905CAC1C17B}"/>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5699713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2642395D-106D-B046-A146-EFCB523A77AF}"/>
              </a:ext>
            </a:extLst>
          </p:cNvPr>
          <p:cNvGraphicFramePr/>
          <p:nvPr userDrawn="1">
            <p:extLst>
              <p:ext uri="{D42A27DB-BD31-4B8C-83A1-F6EECF244321}">
                <p14:modId xmlns:p14="http://schemas.microsoft.com/office/powerpoint/2010/main" val="79933853"/>
              </p:ext>
            </p:extLst>
          </p:nvPr>
        </p:nvGraphicFramePr>
        <p:xfrm>
          <a:off x="278275" y="1348842"/>
          <a:ext cx="11624275" cy="4718559"/>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D5A66B6B-38AB-5847-8954-F7120559E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30BBE71F-1AE0-E14C-BCC9-3FFFA214F70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62411BC9-CCA6-1E4E-B8D9-B88A6706D28F}"/>
              </a:ext>
            </a:extLst>
          </p:cNvPr>
          <p:cNvGrpSpPr/>
          <p:nvPr userDrawn="1"/>
        </p:nvGrpSpPr>
        <p:grpSpPr>
          <a:xfrm>
            <a:off x="226689" y="6572055"/>
            <a:ext cx="9280921" cy="144114"/>
            <a:chOff x="226688" y="6572055"/>
            <a:chExt cx="9280921" cy="144114"/>
          </a:xfrm>
        </p:grpSpPr>
        <p:pic>
          <p:nvPicPr>
            <p:cNvPr id="222" name="Picture 221" descr="at.png">
              <a:extLst>
                <a:ext uri="{FF2B5EF4-FFF2-40B4-BE49-F238E27FC236}">
                  <a16:creationId xmlns:a16="http://schemas.microsoft.com/office/drawing/2014/main" id="{22BE22C5-BEB6-6544-A756-E7C18DB365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E42ED649-6E58-3547-86C1-C4B547F8499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7BFD50EA-8FEE-DE46-9380-5D08D9DE929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AE34DBD1-1BC0-3F4D-B2DC-5E4110AB88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E0AF12B9-32DA-7E47-80B6-0B80430F6FD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02410907-428B-B342-8D89-9D5ABA54DD0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B55D9AC-CF4B-E042-A945-162E589FB8F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647BE302-A348-DB40-97B9-875EC203922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6A560263-39A2-A847-ABFA-69CB817B77A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1FE7A2A4-9C0D-844B-B995-498B3F91092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4B2314C-BB25-0F4A-896D-4F9E745426E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E5ECFD0D-50C6-5047-A0ED-629A1A29AF5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B60C288-3D1E-A745-AFFF-9839830AB5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4078DA4C-5209-AE4B-B55E-3F076E941CE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E90B1D5-F160-4E46-A6ED-7CA100E32A9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3604560C-FE16-1D4E-93B5-550DB325BFB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FDE91A33-E5AF-1A45-AF1B-AD5A4F80920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02CBAB74-52BF-424A-B290-F3E52411EC3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5AD31351-CC0A-9C4D-94F0-D31DD71E65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E6B637EA-B222-CC4B-A20D-DF7B0E58E92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285839FE-DF59-BA44-819C-483C81AC422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5DF5D998-65C3-E749-B0DA-ADC7E2519D9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820FDFF3-0480-F34E-8366-282C333654A0}"/>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320E3863-E16A-1040-8CB2-EBED88461B15}"/>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5E8B372F-C0DB-2145-98A6-DA9A1AC8F04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94117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32CB0D33-0F35-234C-8580-BE31162166B2}"/>
              </a:ext>
            </a:extLst>
          </p:cNvPr>
          <p:cNvGraphicFramePr/>
          <p:nvPr userDrawn="1">
            <p:extLst>
              <p:ext uri="{D42A27DB-BD31-4B8C-83A1-F6EECF244321}">
                <p14:modId xmlns:p14="http://schemas.microsoft.com/office/powerpoint/2010/main" val="1083639943"/>
              </p:ext>
            </p:extLst>
          </p:nvPr>
        </p:nvGraphicFramePr>
        <p:xfrm>
          <a:off x="278275" y="1244314"/>
          <a:ext cx="11624274" cy="4832637"/>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34F911A5-0999-1346-B5B7-6D1872DC7B8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6DD9E2B0-F6A6-2F4E-9ED8-6C559257CAD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3861476C-7879-6F49-90D8-B385D0639ACB}"/>
              </a:ext>
            </a:extLst>
          </p:cNvPr>
          <p:cNvGrpSpPr/>
          <p:nvPr userDrawn="1"/>
        </p:nvGrpSpPr>
        <p:grpSpPr>
          <a:xfrm>
            <a:off x="226689" y="6572055"/>
            <a:ext cx="9280921" cy="144114"/>
            <a:chOff x="226688" y="6572055"/>
            <a:chExt cx="9280921" cy="144114"/>
          </a:xfrm>
        </p:grpSpPr>
        <p:pic>
          <p:nvPicPr>
            <p:cNvPr id="222" name="Picture 221" descr="at.png">
              <a:extLst>
                <a:ext uri="{FF2B5EF4-FFF2-40B4-BE49-F238E27FC236}">
                  <a16:creationId xmlns:a16="http://schemas.microsoft.com/office/drawing/2014/main" id="{C4090C0D-7B60-9F41-B7D8-AB17CD4A34E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0CA5F9EA-5BE1-8F45-89C7-C285B7153A4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2C1C5C79-9FC3-5A4F-9F5C-A54CDDBC6B8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CA76D5F-7AA0-FE46-9C6A-BF6400A8EF2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D1E4418F-9421-BF4E-8BE9-8F20B4565B2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EEA03E79-AA50-BB41-85B6-B0868E07051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A59CD69-9182-8741-A417-84C988C25AD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C26D31E8-DCA0-E049-B12B-B0E3270B7CA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865A4892-EDD2-0249-A218-18F1EB4F22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D9D81215-FCC2-F446-9DFD-F2EAC170638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1B41A6E-74FD-D540-9489-640A21ADEA3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1ADCF6C-B73A-DF48-B2FD-9FC11E04036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054F8EB4-7D41-D140-9BDE-CDF347703A8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FC57BAA7-6D0B-8847-B03F-5A3CA06FB4C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8EE43D0E-8923-7244-957B-ED6CDC2703E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BE2A36-D8B3-C549-852D-42CBDF20976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19BCE3D1-336F-FD46-A49F-2F1873D82CF4}"/>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8D41C1AF-A451-0C45-A7C0-5A749C7C60B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1746A750-BB27-8C41-8F3C-B28F6ADA012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C2DD2117-9A53-D64D-AAB0-87655A53E28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955D720C-6F99-0841-A309-EBF97458866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8D91453F-AAB3-5D4D-9759-4A6A7D5C324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C376826-B3B5-984F-8DF8-37D874ABEAC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D870D81-987E-1340-AD11-1DD4FA3D302C}"/>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3B731A3B-1F04-4443-AFD5-59ED52507EC9}"/>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5166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0"/>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9" name="Rectangle 6">
            <a:extLst>
              <a:ext uri="{FF2B5EF4-FFF2-40B4-BE49-F238E27FC236}">
                <a16:creationId xmlns:a16="http://schemas.microsoft.com/office/drawing/2014/main" id="{8493550D-A1E3-3A4E-9392-FA472511DF5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6C1A716A-F635-E146-B1C9-5DAFF97E9B9F}"/>
              </a:ext>
            </a:extLst>
          </p:cNvPr>
          <p:cNvSpPr>
            <a:spLocks noGrp="1"/>
          </p:cNvSpPr>
          <p:nvPr>
            <p:ph idx="1" hasCustomPrompt="1"/>
          </p:nvPr>
        </p:nvSpPr>
        <p:spPr>
          <a:xfrm>
            <a:off x="218263" y="882192"/>
            <a:ext cx="11763662" cy="551477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45038008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136C1632-A714-CF4A-AE79-5241C3E62579}"/>
              </a:ext>
            </a:extLst>
          </p:cNvPr>
          <p:cNvSpPr>
            <a:spLocks noGrp="1"/>
          </p:cNvSpPr>
          <p:nvPr>
            <p:ph idx="1" hasCustomPrompt="1"/>
          </p:nvPr>
        </p:nvSpPr>
        <p:spPr>
          <a:xfrm>
            <a:off x="218263"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5" name="Rectangle 6">
            <a:extLst>
              <a:ext uri="{FF2B5EF4-FFF2-40B4-BE49-F238E27FC236}">
                <a16:creationId xmlns:a16="http://schemas.microsoft.com/office/drawing/2014/main" id="{AB933D8D-E14C-BA4A-B236-D5A1517FD2D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id="{87C3AC94-60D7-0646-AE5D-676AB1053AC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DA476CF1-11C4-2147-86FF-1759CB5D90C3}"/>
              </a:ext>
            </a:extLst>
          </p:cNvPr>
          <p:cNvGrpSpPr/>
          <p:nvPr userDrawn="1"/>
        </p:nvGrpSpPr>
        <p:grpSpPr>
          <a:xfrm>
            <a:off x="226689" y="6572055"/>
            <a:ext cx="9280921" cy="144114"/>
            <a:chOff x="226688" y="6572055"/>
            <a:chExt cx="9280921" cy="144114"/>
          </a:xfrm>
        </p:grpSpPr>
        <p:pic>
          <p:nvPicPr>
            <p:cNvPr id="222" name="Picture 221" descr="at.png">
              <a:extLst>
                <a:ext uri="{FF2B5EF4-FFF2-40B4-BE49-F238E27FC236}">
                  <a16:creationId xmlns:a16="http://schemas.microsoft.com/office/drawing/2014/main" id="{0F994223-E721-EB4A-9222-B4A0CD3F94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56EA2E5E-6C1A-5941-A416-6689ED6FDA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0B6F3CCB-8C21-3B42-98F2-C4FF64C702E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B9440B64-71E4-D14A-B374-B4772E8C69F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32B7B46D-B904-E640-B66E-51B446AE93C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570F3668-71B2-ED48-AB90-71CE54D8426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26FA3841-B950-6D4D-8E46-A15AB3DA914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DB270974-D81B-DB4A-8CE9-EFF3066DABF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FBEF8624-686B-1546-9183-CF7C6DE8D16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C3113024-B002-F24F-8675-04B97B3C777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7F129C17-128D-AB49-849F-1F3DEAC1B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767EADFA-A694-CB40-A8E8-39699024BCA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803007F-3ADD-F848-AA1E-C46768AF314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BF5DA83E-DEA5-114D-8BD1-6980A641BC1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B43628F-C66C-C740-BF8E-B6D888C5ED4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C5504D92-6BE4-7F4D-B056-AF08F4D45A9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6F5E613F-6EAD-2D44-A93B-645519B1272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4D39AAC5-03EF-5146-9E6F-32BA983707C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A60782A6-4E08-7146-A69C-A7C18DCED4E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8E34E23A-A2EF-4040-BF15-B1752FC95F4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554DF9B3-6770-9D4E-9935-2BCB266B9FB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A0725F54-647B-F948-B98D-E2741F91C9D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BF7F6D7-227C-474D-893A-320E0AEA9DF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9691B05-C6BF-5B4C-B9A4-84D041617B8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E0098E4C-7487-4A44-AA8E-24EBE35E54B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8533901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0A18E72C-2C4E-524F-A17A-85AA74107995}"/>
              </a:ext>
            </a:extLst>
          </p:cNvPr>
          <p:cNvSpPr>
            <a:spLocks noGrp="1"/>
          </p:cNvSpPr>
          <p:nvPr>
            <p:ph sz="half" idx="10" hasCustomPrompt="1"/>
          </p:nvPr>
        </p:nvSpPr>
        <p:spPr>
          <a:xfrm>
            <a:off x="218261" y="1673225"/>
            <a:ext cx="5788843" cy="4318000"/>
          </a:xfrm>
        </p:spPr>
        <p:txBody>
          <a:bodyPr/>
          <a:lstStyle>
            <a:lvl1pPr>
              <a:defRPr sz="1795"/>
            </a:lvl1pPr>
            <a:lvl2pPr>
              <a:defRPr sz="1795"/>
            </a:lvl2pPr>
            <a:lvl3pPr>
              <a:defRPr sz="1795"/>
            </a:lvl3pPr>
            <a:lvl4pPr>
              <a:defRPr sz="1795"/>
            </a:lvl4pPr>
            <a:lvl5pPr>
              <a:defRPr sz="1795"/>
            </a:lvl5pPr>
            <a:lvl6pPr>
              <a:defRPr sz="1795"/>
            </a:lvl6pPr>
            <a:lvl7pPr>
              <a:defRPr sz="1795"/>
            </a:lvl7pPr>
            <a:lvl8pPr>
              <a:defRPr sz="1795"/>
            </a:lvl8pPr>
            <a:lvl9pPr>
              <a:defRPr sz="1795"/>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6" name="Content Placeholder 3">
            <a:extLst>
              <a:ext uri="{FF2B5EF4-FFF2-40B4-BE49-F238E27FC236}">
                <a16:creationId xmlns:a16="http://schemas.microsoft.com/office/drawing/2014/main" id="{F3286B48-E06B-6644-A082-EEBC19D84E42}"/>
              </a:ext>
            </a:extLst>
          </p:cNvPr>
          <p:cNvSpPr>
            <a:spLocks noGrp="1"/>
          </p:cNvSpPr>
          <p:nvPr>
            <p:ph sz="half" idx="2" hasCustomPrompt="1"/>
          </p:nvPr>
        </p:nvSpPr>
        <p:spPr>
          <a:xfrm>
            <a:off x="6210296" y="1673225"/>
            <a:ext cx="5776365" cy="4318000"/>
          </a:xfrm>
        </p:spPr>
        <p:txBody>
          <a:bodyPr/>
          <a:lstStyle>
            <a:lvl1pPr>
              <a:defRPr sz="1795"/>
            </a:lvl1pPr>
            <a:lvl2pPr>
              <a:defRPr sz="1795"/>
            </a:lvl2pPr>
            <a:lvl3pPr>
              <a:defRPr sz="1795"/>
            </a:lvl3pPr>
            <a:lvl4pPr>
              <a:defRPr sz="1795"/>
            </a:lvl4pPr>
            <a:lvl5pPr>
              <a:defRPr sz="1795"/>
            </a:lvl5pPr>
            <a:lvl6pPr>
              <a:defRPr sz="1795"/>
            </a:lvl6pPr>
            <a:lvl7pPr>
              <a:defRPr sz="1795"/>
            </a:lvl7pPr>
            <a:lvl8pPr>
              <a:defRPr sz="1795"/>
            </a:lvl8pPr>
            <a:lvl9pPr>
              <a:defRPr sz="1795"/>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6" name="Rectangle 6">
            <a:extLst>
              <a:ext uri="{FF2B5EF4-FFF2-40B4-BE49-F238E27FC236}">
                <a16:creationId xmlns:a16="http://schemas.microsoft.com/office/drawing/2014/main" id="{15637BF2-3DA9-B642-B1D5-C75488583822}"/>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4" name="Picture 93">
            <a:extLst>
              <a:ext uri="{FF2B5EF4-FFF2-40B4-BE49-F238E27FC236}">
                <a16:creationId xmlns:a16="http://schemas.microsoft.com/office/drawing/2014/main" id="{A33B9BBA-A845-6D4E-86B2-BC5A90630F4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3" name="Group 222">
            <a:extLst>
              <a:ext uri="{FF2B5EF4-FFF2-40B4-BE49-F238E27FC236}">
                <a16:creationId xmlns:a16="http://schemas.microsoft.com/office/drawing/2014/main" id="{81EAE190-3DBC-8B46-A7EE-101EAD43B524}"/>
              </a:ext>
            </a:extLst>
          </p:cNvPr>
          <p:cNvGrpSpPr/>
          <p:nvPr userDrawn="1"/>
        </p:nvGrpSpPr>
        <p:grpSpPr>
          <a:xfrm>
            <a:off x="226689" y="6572055"/>
            <a:ext cx="9280921" cy="144114"/>
            <a:chOff x="226688" y="6572055"/>
            <a:chExt cx="9280921" cy="144114"/>
          </a:xfrm>
        </p:grpSpPr>
        <p:pic>
          <p:nvPicPr>
            <p:cNvPr id="224" name="Picture 223" descr="at.png">
              <a:extLst>
                <a:ext uri="{FF2B5EF4-FFF2-40B4-BE49-F238E27FC236}">
                  <a16:creationId xmlns:a16="http://schemas.microsoft.com/office/drawing/2014/main" id="{C99736DD-07AF-AC43-B440-EAC4A85855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5" name="Picture 224" descr="be.png">
              <a:extLst>
                <a:ext uri="{FF2B5EF4-FFF2-40B4-BE49-F238E27FC236}">
                  <a16:creationId xmlns:a16="http://schemas.microsoft.com/office/drawing/2014/main" id="{62BA3F32-5615-D349-BC52-B2419C862B6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6" name="Picture 225" descr="ch.png">
              <a:extLst>
                <a:ext uri="{FF2B5EF4-FFF2-40B4-BE49-F238E27FC236}">
                  <a16:creationId xmlns:a16="http://schemas.microsoft.com/office/drawing/2014/main" id="{3329B08F-A4FB-864C-8045-725B44746C9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7" name="Picture 226" descr="cz.png">
              <a:extLst>
                <a:ext uri="{FF2B5EF4-FFF2-40B4-BE49-F238E27FC236}">
                  <a16:creationId xmlns:a16="http://schemas.microsoft.com/office/drawing/2014/main" id="{E5EFD8CC-B6E0-A24E-9835-6B98EE86540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8" name="Picture 227" descr="de.png">
              <a:extLst>
                <a:ext uri="{FF2B5EF4-FFF2-40B4-BE49-F238E27FC236}">
                  <a16:creationId xmlns:a16="http://schemas.microsoft.com/office/drawing/2014/main" id="{BC626E00-EE96-414C-9679-3D6BB1A0133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9" name="Picture 228" descr="dk.png">
              <a:extLst>
                <a:ext uri="{FF2B5EF4-FFF2-40B4-BE49-F238E27FC236}">
                  <a16:creationId xmlns:a16="http://schemas.microsoft.com/office/drawing/2014/main" id="{699408FE-4D4F-1743-9311-785D7CA2CDC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30" name="Picture 229" descr="ee.png">
              <a:extLst>
                <a:ext uri="{FF2B5EF4-FFF2-40B4-BE49-F238E27FC236}">
                  <a16:creationId xmlns:a16="http://schemas.microsoft.com/office/drawing/2014/main" id="{0943A9EC-1CD8-1A4E-812F-AB65B079E0B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31" name="Picture 230" descr="es.png">
              <a:extLst>
                <a:ext uri="{FF2B5EF4-FFF2-40B4-BE49-F238E27FC236}">
                  <a16:creationId xmlns:a16="http://schemas.microsoft.com/office/drawing/2014/main" id="{96179449-85FD-764F-AEAE-CD972E258A7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2" name="Picture 231" descr="fi.png">
              <a:extLst>
                <a:ext uri="{FF2B5EF4-FFF2-40B4-BE49-F238E27FC236}">
                  <a16:creationId xmlns:a16="http://schemas.microsoft.com/office/drawing/2014/main" id="{D4945A66-3E18-AB40-B05A-A8BB2B3A922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3" name="Picture 232" descr="fr.png">
              <a:extLst>
                <a:ext uri="{FF2B5EF4-FFF2-40B4-BE49-F238E27FC236}">
                  <a16:creationId xmlns:a16="http://schemas.microsoft.com/office/drawing/2014/main" id="{F2E43292-9822-9D49-B86D-5C76606E783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4" name="Picture 233" descr="gr.png">
              <a:extLst>
                <a:ext uri="{FF2B5EF4-FFF2-40B4-BE49-F238E27FC236}">
                  <a16:creationId xmlns:a16="http://schemas.microsoft.com/office/drawing/2014/main" id="{62E71A29-2019-BA47-B895-D36D4E394DD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5" name="Picture 234" descr="hu.png">
              <a:extLst>
                <a:ext uri="{FF2B5EF4-FFF2-40B4-BE49-F238E27FC236}">
                  <a16:creationId xmlns:a16="http://schemas.microsoft.com/office/drawing/2014/main" id="{E2A2126F-91C1-2146-A799-8B45986E015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6" name="Picture 235" descr="ie.png">
              <a:extLst>
                <a:ext uri="{FF2B5EF4-FFF2-40B4-BE49-F238E27FC236}">
                  <a16:creationId xmlns:a16="http://schemas.microsoft.com/office/drawing/2014/main" id="{73974951-B695-344F-A7A2-C3FE05AC306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7" name="Picture 236" descr="it.png">
              <a:extLst>
                <a:ext uri="{FF2B5EF4-FFF2-40B4-BE49-F238E27FC236}">
                  <a16:creationId xmlns:a16="http://schemas.microsoft.com/office/drawing/2014/main" id="{0C24E178-26C5-2342-9400-6309A06090E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8" name="Picture 237" descr="lu.png">
              <a:extLst>
                <a:ext uri="{FF2B5EF4-FFF2-40B4-BE49-F238E27FC236}">
                  <a16:creationId xmlns:a16="http://schemas.microsoft.com/office/drawing/2014/main" id="{2B0076B7-6B84-CC43-93E9-D18DCB32FD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9" name="Picture 238" descr="nl.png">
              <a:extLst>
                <a:ext uri="{FF2B5EF4-FFF2-40B4-BE49-F238E27FC236}">
                  <a16:creationId xmlns:a16="http://schemas.microsoft.com/office/drawing/2014/main" id="{DFD0C8F0-D239-6348-84CA-99C8B2845CF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40" name="Picture 239" descr="no.png">
              <a:extLst>
                <a:ext uri="{FF2B5EF4-FFF2-40B4-BE49-F238E27FC236}">
                  <a16:creationId xmlns:a16="http://schemas.microsoft.com/office/drawing/2014/main" id="{F79C2564-2170-B24F-8D57-111EFD02671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41" name="Picture 240" descr="pl.png">
              <a:extLst>
                <a:ext uri="{FF2B5EF4-FFF2-40B4-BE49-F238E27FC236}">
                  <a16:creationId xmlns:a16="http://schemas.microsoft.com/office/drawing/2014/main" id="{F9C1CAC5-4A69-1F4B-A333-B92A22CD8C0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2" name="Picture 241" descr="pt.png">
              <a:extLst>
                <a:ext uri="{FF2B5EF4-FFF2-40B4-BE49-F238E27FC236}">
                  <a16:creationId xmlns:a16="http://schemas.microsoft.com/office/drawing/2014/main" id="{8E32EDCE-2BF9-7947-A432-06666494212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3" name="Picture 242" descr="ro.png">
              <a:extLst>
                <a:ext uri="{FF2B5EF4-FFF2-40B4-BE49-F238E27FC236}">
                  <a16:creationId xmlns:a16="http://schemas.microsoft.com/office/drawing/2014/main" id="{7B9D6BD3-18E7-7C46-8D98-7331FC5B55B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4" name="Picture 243" descr="se.png">
              <a:extLst>
                <a:ext uri="{FF2B5EF4-FFF2-40B4-BE49-F238E27FC236}">
                  <a16:creationId xmlns:a16="http://schemas.microsoft.com/office/drawing/2014/main" id="{FBCF430A-87CA-7B41-BDC4-85E2193D7B6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5" name="Picture 244" descr="uk.png">
              <a:extLst>
                <a:ext uri="{FF2B5EF4-FFF2-40B4-BE49-F238E27FC236}">
                  <a16:creationId xmlns:a16="http://schemas.microsoft.com/office/drawing/2014/main" id="{C48A51B0-9DC2-954B-BCE4-D39ED45C1E9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6" name="Picture 245" descr="ca.png">
              <a:extLst>
                <a:ext uri="{FF2B5EF4-FFF2-40B4-BE49-F238E27FC236}">
                  <a16:creationId xmlns:a16="http://schemas.microsoft.com/office/drawing/2014/main" id="{742227DB-87E4-584F-B9C2-CF1F8B66BF5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7" name="Picture 246">
              <a:extLst>
                <a:ext uri="{FF2B5EF4-FFF2-40B4-BE49-F238E27FC236}">
                  <a16:creationId xmlns:a16="http://schemas.microsoft.com/office/drawing/2014/main" id="{B6468480-DF52-2445-9C28-D09A22CAFFCE}"/>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8" name="Picture 247" descr="si.png">
              <a:extLst>
                <a:ext uri="{FF2B5EF4-FFF2-40B4-BE49-F238E27FC236}">
                  <a16:creationId xmlns:a16="http://schemas.microsoft.com/office/drawing/2014/main" id="{92833B06-1D55-DF47-8181-43026BA13E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7999651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2"/>
            <a:ext cx="12198565"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6350AC2-572B-E748-93A7-E8D48F6FC32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CCAF8EA-1D76-424C-ACE1-069FB50A35DC}"/>
              </a:ext>
            </a:extLst>
          </p:cNvPr>
          <p:cNvSpPr>
            <a:spLocks noGrp="1"/>
          </p:cNvSpPr>
          <p:nvPr>
            <p:ph idx="1" hasCustomPrompt="1"/>
          </p:nvPr>
        </p:nvSpPr>
        <p:spPr>
          <a:xfrm>
            <a:off x="218263"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5812556C-035F-674D-8E77-65829009A76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3A28FF-2D15-CA4C-BE38-ACE4F46B1078}"/>
              </a:ext>
            </a:extLst>
          </p:cNvPr>
          <p:cNvGrpSpPr/>
          <p:nvPr userDrawn="1"/>
        </p:nvGrpSpPr>
        <p:grpSpPr>
          <a:xfrm>
            <a:off x="226689" y="6572055"/>
            <a:ext cx="9280921" cy="144114"/>
            <a:chOff x="226688" y="6572055"/>
            <a:chExt cx="9280921" cy="144114"/>
          </a:xfrm>
        </p:grpSpPr>
        <p:pic>
          <p:nvPicPr>
            <p:cNvPr id="173" name="Picture 172" descr="at.png">
              <a:extLst>
                <a:ext uri="{FF2B5EF4-FFF2-40B4-BE49-F238E27FC236}">
                  <a16:creationId xmlns:a16="http://schemas.microsoft.com/office/drawing/2014/main" id="{0E2E3015-98F4-8247-9D73-0375E88996D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9D074CA4-7915-A747-9929-B98273D72C7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C0DA22F7-53FD-C945-B78E-ABF90C8F4F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E10FF190-69E2-5E49-B481-C02894E3838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91116F4C-7CEE-724C-819A-6EDD536CB94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39EC5588-D5FA-AB47-B8CD-7BC4F231486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89D7384-0E1C-844B-AB49-7133835688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E3D0A64-A661-C549-B1E5-4DA7CA496CC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0558D9A-35EB-C34A-817B-0559522AE8C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35B03227-69B0-3A44-A5FD-555C28A52A8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5E569F24-CE46-2648-AB03-B8B31E9EBFC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09B3A2D5-836F-E04F-8371-D3F0E82EFE3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C3D2351-6DE0-A74B-93D0-41A1A80FD85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339AE59-B805-0A4B-B7B0-6A23104F555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A6AB9BA2-A374-114C-AEB9-FF2E36B6B0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5D787E2C-02FD-9F45-A5DC-20077BC8497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334BDD4-1A12-EA40-8B95-6A7986C3D3B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B28A7F64-BEA5-184D-BF8C-0E51ABD6365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85FB01D-B3B0-AD43-85FC-37622F98332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0A1B73F-F128-DC45-A233-BEB4AD43619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6F2E8BB-654D-5E42-BAEE-4FCCA17BE7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2D5D70E9-CF0C-5E44-AAD4-3782CE16E3E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A4881718-6EC8-5841-BF67-0E3E06CBFB6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ADEF53-156F-E846-A65A-2C73BD6E8D1B}"/>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F225A08-E820-3B4A-8716-A34F02B11AD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842133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2"/>
            <a:ext cx="12198565" cy="6858002"/>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9CF3855-1D27-0A40-BAE3-42EFBD7480E4}"/>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98BCAF30-A127-1A48-9EAD-FDB4600F8163}"/>
              </a:ext>
            </a:extLst>
          </p:cNvPr>
          <p:cNvSpPr>
            <a:spLocks noGrp="1"/>
          </p:cNvSpPr>
          <p:nvPr>
            <p:ph idx="1" hasCustomPrompt="1"/>
          </p:nvPr>
        </p:nvSpPr>
        <p:spPr>
          <a:xfrm>
            <a:off x="218263" y="882194"/>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7828C28-FB53-5144-86D3-7E4683BB906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2A3614A-6788-2248-B62D-2F2427733998}"/>
              </a:ext>
            </a:extLst>
          </p:cNvPr>
          <p:cNvGrpSpPr/>
          <p:nvPr userDrawn="1"/>
        </p:nvGrpSpPr>
        <p:grpSpPr>
          <a:xfrm>
            <a:off x="226689" y="6572055"/>
            <a:ext cx="9280921" cy="144114"/>
            <a:chOff x="226688" y="6572055"/>
            <a:chExt cx="9280921" cy="144114"/>
          </a:xfrm>
        </p:grpSpPr>
        <p:pic>
          <p:nvPicPr>
            <p:cNvPr id="173" name="Picture 172" descr="at.png">
              <a:extLst>
                <a:ext uri="{FF2B5EF4-FFF2-40B4-BE49-F238E27FC236}">
                  <a16:creationId xmlns:a16="http://schemas.microsoft.com/office/drawing/2014/main" id="{584253CC-9B5C-FF46-B30D-58D9DD64865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BE45153C-5281-8F4A-B7BC-531FF5B1BD6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65BBAFF-D167-5141-BB55-F82E11C0748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152B990-C28D-0246-BCB5-BCE8B2D8CD6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93F2E73-85F2-F74D-AD1F-8F4DAE75E0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5F37193D-D9BA-B043-9B85-864246FAD4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C5FC4AE-6076-9742-A71F-062F550FC69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3C9E6F73-CAD6-8845-B3B0-58C13B98D38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D931B81-306F-7D40-A641-80EA433FFDE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4F58ED70-6399-A94F-BAF0-99A8CDEFD01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43007EED-AF95-4245-9D83-C61DF9BE24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1A4B9A-E1C7-924E-A682-C51BD0A3BD2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297B8F6-AA1D-054C-924B-D4488A85D66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0E362650-F059-0E4B-95A1-3DCECE3C60B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5CD598B-D782-EA49-B9EF-E6C7FAF8B46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05531A4-257A-3D45-B079-69498C6960C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7EF2CB2B-377A-7C4D-9553-0EE371E5BBE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DDAAC74-208C-414F-9A7C-DAD25C8C922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44A5A0A8-C241-344D-9CA2-7957ED2A6A8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56A814C-958E-C148-A92C-03064E5AB69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E65DB58-E120-B04F-B853-02B2675F562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18A8894-A6EC-A64D-9C37-9B8C395282A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C82B025C-EC9C-1A4B-BD61-356DF95A05B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7600AF9E-F5A2-B84E-85FF-0DE9991BB4EA}"/>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4B0581A1-7DD4-5541-A6BB-28E41300C32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96425202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2"/>
            <a:ext cx="12198565" cy="6858002"/>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61A08BBE-5D70-DA4B-97D7-C86D7A5ABEF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9A771E7-2D58-194C-A791-65ECD8AB5A13}"/>
              </a:ext>
            </a:extLst>
          </p:cNvPr>
          <p:cNvSpPr>
            <a:spLocks noGrp="1"/>
          </p:cNvSpPr>
          <p:nvPr>
            <p:ph idx="1" hasCustomPrompt="1"/>
          </p:nvPr>
        </p:nvSpPr>
        <p:spPr>
          <a:xfrm>
            <a:off x="218263" y="882194"/>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DD14AB66-7690-9640-BED0-3CA428314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F6CB173-B6CB-ED4C-BB6E-B192CECEF952}"/>
              </a:ext>
            </a:extLst>
          </p:cNvPr>
          <p:cNvGrpSpPr/>
          <p:nvPr userDrawn="1"/>
        </p:nvGrpSpPr>
        <p:grpSpPr>
          <a:xfrm>
            <a:off x="226689" y="6572055"/>
            <a:ext cx="9280921" cy="144114"/>
            <a:chOff x="226688" y="6572055"/>
            <a:chExt cx="9280921" cy="144114"/>
          </a:xfrm>
        </p:grpSpPr>
        <p:pic>
          <p:nvPicPr>
            <p:cNvPr id="173" name="Picture 172" descr="at.png">
              <a:extLst>
                <a:ext uri="{FF2B5EF4-FFF2-40B4-BE49-F238E27FC236}">
                  <a16:creationId xmlns:a16="http://schemas.microsoft.com/office/drawing/2014/main" id="{EA551FB3-F30A-014C-80D6-2704C1F663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384B9253-EE84-764B-82E9-F659461761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752C153E-69B5-3B4D-96B0-761A90394BE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470A1ED1-B931-2C44-985B-010222D8E7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35B33C4-CF8E-8D4A-BDA7-6E3D7539EE9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31AF28B-F560-9248-AFC3-EA322EA798F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0867832-54BB-674B-AABA-00BD4534274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C26DD8E6-2DB0-4D4B-B68A-976ED030D6D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5790166-BF1B-564D-AFAE-D9DF30AFDDC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06E17F2-1548-9548-ACB0-FEED80280AD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35A6156-83CE-644B-84F7-50883476E0D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22E71396-ECA6-9242-831B-445E24E8C29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8020EFB5-52DE-B040-BB18-4A1FF88F5F1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3A758FE5-4022-5C45-951C-39CF723F8BD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BE0DDB5F-75F4-4146-A65A-6BE348C1DD3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D2FCD63-5B62-1445-93DC-E1F898439E6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E715264-F183-804B-B1E4-FD7F86D109A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92BC563-BE85-E74D-A455-63F6462B728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1DF8479F-DA33-FF4F-BBBC-AC381EA8963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1539D7A-3745-BA4E-B009-65878E25141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BE17C5C-619E-5D4F-864D-D1939DE9D08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FC8FDA7-C4C2-434B-B994-EA82017FC5A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3BA2489-126B-A540-8AFD-EB11DBC141E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2D9F7493-9E8F-AD4D-9552-63D05986B698}"/>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CBA6C43-07FF-E141-B820-809A1A1D02D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92012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4B4D7-A696-D741-8178-685E15E6A75D}"/>
              </a:ext>
            </a:extLst>
          </p:cNvPr>
          <p:cNvSpPr>
            <a:spLocks noGrp="1"/>
          </p:cNvSpPr>
          <p:nvPr>
            <p:ph type="title" hasCustomPrompt="1"/>
          </p:nvPr>
        </p:nvSpPr>
        <p:spPr/>
        <p:txBody>
          <a:bodyPr/>
          <a:lstStyle/>
          <a:p>
            <a:r>
              <a:rPr lang="en-US" dirty="0"/>
              <a:t>CLICK TO </a:t>
            </a:r>
            <a:r>
              <a:rPr lang="en-GB" noProof="0" dirty="0"/>
              <a:t>EDIT</a:t>
            </a:r>
            <a:r>
              <a:rPr lang="en-US" dirty="0"/>
              <a:t> MASTER TITLE STYLE</a:t>
            </a:r>
            <a:endParaRPr lang="it-IT" dirty="0"/>
          </a:p>
        </p:txBody>
      </p:sp>
    </p:spTree>
    <p:extLst>
      <p:ext uri="{BB962C8B-B14F-4D97-AF65-F5344CB8AC3E}">
        <p14:creationId xmlns:p14="http://schemas.microsoft.com/office/powerpoint/2010/main" val="406246887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2"/>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A19D1F52-7906-AD4A-B780-043F23CACFC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0DD3B0C-E39C-2649-9351-6C8A44BE98F2}"/>
              </a:ext>
            </a:extLst>
          </p:cNvPr>
          <p:cNvSpPr>
            <a:spLocks noGrp="1"/>
          </p:cNvSpPr>
          <p:nvPr>
            <p:ph idx="1" hasCustomPrompt="1"/>
          </p:nvPr>
        </p:nvSpPr>
        <p:spPr>
          <a:xfrm>
            <a:off x="218263"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461E3115-3303-9045-AC29-E05D095BD84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4829EC8-9F1D-F149-A219-804BBAF3FAE4}"/>
              </a:ext>
            </a:extLst>
          </p:cNvPr>
          <p:cNvGrpSpPr/>
          <p:nvPr userDrawn="1"/>
        </p:nvGrpSpPr>
        <p:grpSpPr>
          <a:xfrm>
            <a:off x="226689" y="6572055"/>
            <a:ext cx="9280921" cy="144114"/>
            <a:chOff x="226688" y="6572055"/>
            <a:chExt cx="9280921" cy="144114"/>
          </a:xfrm>
        </p:grpSpPr>
        <p:pic>
          <p:nvPicPr>
            <p:cNvPr id="173" name="Picture 172" descr="at.png">
              <a:extLst>
                <a:ext uri="{FF2B5EF4-FFF2-40B4-BE49-F238E27FC236}">
                  <a16:creationId xmlns:a16="http://schemas.microsoft.com/office/drawing/2014/main" id="{C19983A8-7062-3F43-8A1D-37604D6D58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26B8D4A-247B-E24D-992C-A88A6B969B6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BE5E6113-818D-FB49-B090-E19342F28C7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1FE898A1-4B3A-2F42-A01B-183D128F320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57187CBC-5F64-3940-94C4-F4586E23B39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1A77F22F-4EA4-1B4E-AD85-83E6A9E6F0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971E61C-3E5D-A44F-BB32-C135DCA4024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52BDB40C-C8F6-2F46-B22B-53159FB7223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A6C3A39-8815-6E46-A4A7-F1DF4D94600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89C6B1C6-96B4-BB4A-8EF4-D905EBCDDB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1E8E5058-5837-0641-8ACC-2A22E98C61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280B1B9-E87E-1A4F-891B-FE02DF8C84F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1DA4A09-1BBB-9841-8DDD-85AD266CEE8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9F861CE1-36F2-304A-BA2D-3B29B84F8D2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0CC6F197-295E-AA48-9F54-5BB992E449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B2470C86-76A1-0747-82C7-81CE98BC136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211EEA25-F325-7745-8745-5B5BBAC4FDB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156D6C9-FE9B-354E-A16F-294D149E419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B31BF8B-99DC-4F4A-BB25-16401B2EE1D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CC17C73D-B199-8446-8356-06B17E46510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F8E7A4F7-C776-E44C-B459-792904B1175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F8273AC-F4CD-7B44-A339-1DFDEDA6D7F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054CC79-C8A4-6849-83FA-F64F0120C41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22BE5F0-9351-1F49-AD56-2D379D64F73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509DAF-C81C-B546-BCD1-6B1C5D6535F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9898929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2"/>
            <a:ext cx="12198565"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5F3F0105-74A7-3F48-A708-DBA480D4739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DA19BBF-7A1B-C946-AFAB-AA5FF1EEEEF8}"/>
              </a:ext>
            </a:extLst>
          </p:cNvPr>
          <p:cNvSpPr>
            <a:spLocks noGrp="1"/>
          </p:cNvSpPr>
          <p:nvPr>
            <p:ph idx="1" hasCustomPrompt="1"/>
          </p:nvPr>
        </p:nvSpPr>
        <p:spPr>
          <a:xfrm>
            <a:off x="218263"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304BE09E-F3B3-F242-8C42-C6589CA8A05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5BF7BF6-3392-B144-8001-12FDDEF808F2}"/>
              </a:ext>
            </a:extLst>
          </p:cNvPr>
          <p:cNvGrpSpPr/>
          <p:nvPr userDrawn="1"/>
        </p:nvGrpSpPr>
        <p:grpSpPr>
          <a:xfrm>
            <a:off x="226689" y="6572055"/>
            <a:ext cx="9280921" cy="144114"/>
            <a:chOff x="226688" y="6572055"/>
            <a:chExt cx="9280921" cy="144114"/>
          </a:xfrm>
        </p:grpSpPr>
        <p:pic>
          <p:nvPicPr>
            <p:cNvPr id="173" name="Picture 172" descr="at.png">
              <a:extLst>
                <a:ext uri="{FF2B5EF4-FFF2-40B4-BE49-F238E27FC236}">
                  <a16:creationId xmlns:a16="http://schemas.microsoft.com/office/drawing/2014/main" id="{A9274A80-DE14-534B-8E88-EB6B9AF811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C7C1A99-BE34-E948-80DE-BC4F3DA313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0D8E890-179F-134F-A153-70684E8B9F8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7FF2C21D-860C-3449-9C03-257D2590A39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361ED7A-68E6-0E4D-9BC4-097D41D9FB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C424A9F5-069A-434E-8E83-3408A9C196F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B1CC685-FAA3-A248-AAB2-F20C3883BE6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B75A8634-06BC-094C-89BB-1D7B1C8973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D6307B4D-5DCF-B74D-A84C-DA63FB025A0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2691AFB8-3B77-0A4F-828F-4FE7F3613B5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B33F68EE-435E-0244-8392-CD25D552D0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FE3CC19D-9F24-E44A-A693-0555D62C841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2786FEC6-B769-1D4E-B6B3-0D617EFC791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FF41234-4D97-8944-94E0-DB24DA9547C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5CC9CE43-782F-B243-B0F2-A1F201A9855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D541A120-0643-A34E-B774-D4AD5DC1AC2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F8B4CE5-903D-2A49-961E-99890647F27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DD754616-3344-5C4C-80F5-3023168B3E0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9976AFC9-2D5A-C54B-9CA7-A994E7CCC7A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7F9BD34-A5E5-A54D-80AD-7BB6BBA466E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03582D9-7119-CD44-BA81-A6FBFD1AE7F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7F7A8D82-051C-C148-9664-C747BDB476F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447F0220-5C4A-BE4B-B874-6CD8BB3810F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570B4468-AA03-5247-BAAB-718BC1670B3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3D3F122-B79E-FE4A-85D5-63B2D0A9F8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18760125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2"/>
            <a:ext cx="12198565"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31144C82-D053-8F4B-894B-EE0D394C022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AECCC4E8-0B5E-9C4D-AB80-150457D92BDA}"/>
              </a:ext>
            </a:extLst>
          </p:cNvPr>
          <p:cNvSpPr>
            <a:spLocks noGrp="1"/>
          </p:cNvSpPr>
          <p:nvPr>
            <p:ph idx="1" hasCustomPrompt="1"/>
          </p:nvPr>
        </p:nvSpPr>
        <p:spPr>
          <a:xfrm>
            <a:off x="218263"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F769265-2000-A745-853D-4F112CDCFBE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3" name="Group 172">
            <a:extLst>
              <a:ext uri="{FF2B5EF4-FFF2-40B4-BE49-F238E27FC236}">
                <a16:creationId xmlns:a16="http://schemas.microsoft.com/office/drawing/2014/main" id="{9C03ECFA-F0E6-3F43-AB7D-B1FC42BC6B83}"/>
              </a:ext>
            </a:extLst>
          </p:cNvPr>
          <p:cNvGrpSpPr/>
          <p:nvPr userDrawn="1"/>
        </p:nvGrpSpPr>
        <p:grpSpPr>
          <a:xfrm>
            <a:off x="226689" y="6572055"/>
            <a:ext cx="9280921" cy="144114"/>
            <a:chOff x="226688" y="6572055"/>
            <a:chExt cx="9280921" cy="144114"/>
          </a:xfrm>
        </p:grpSpPr>
        <p:pic>
          <p:nvPicPr>
            <p:cNvPr id="174" name="Picture 173" descr="at.png">
              <a:extLst>
                <a:ext uri="{FF2B5EF4-FFF2-40B4-BE49-F238E27FC236}">
                  <a16:creationId xmlns:a16="http://schemas.microsoft.com/office/drawing/2014/main" id="{3824C34D-E8F4-6046-BAD3-FF544547B5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5" name="Picture 174" descr="be.png">
              <a:extLst>
                <a:ext uri="{FF2B5EF4-FFF2-40B4-BE49-F238E27FC236}">
                  <a16:creationId xmlns:a16="http://schemas.microsoft.com/office/drawing/2014/main" id="{D3C84D9E-605B-5C40-AC60-4287ECCFCF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6" name="Picture 175" descr="ch.png">
              <a:extLst>
                <a:ext uri="{FF2B5EF4-FFF2-40B4-BE49-F238E27FC236}">
                  <a16:creationId xmlns:a16="http://schemas.microsoft.com/office/drawing/2014/main" id="{C9081AC3-3B15-C74D-99C2-853A5909C01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7" name="Picture 176" descr="cz.png">
              <a:extLst>
                <a:ext uri="{FF2B5EF4-FFF2-40B4-BE49-F238E27FC236}">
                  <a16:creationId xmlns:a16="http://schemas.microsoft.com/office/drawing/2014/main" id="{D25A0EC2-80AF-3549-B68D-0824059F9D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8" name="Picture 177" descr="de.png">
              <a:extLst>
                <a:ext uri="{FF2B5EF4-FFF2-40B4-BE49-F238E27FC236}">
                  <a16:creationId xmlns:a16="http://schemas.microsoft.com/office/drawing/2014/main" id="{01CFBFE7-56FE-7D43-8225-3FEC97C7E6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9" name="Picture 178" descr="dk.png">
              <a:extLst>
                <a:ext uri="{FF2B5EF4-FFF2-40B4-BE49-F238E27FC236}">
                  <a16:creationId xmlns:a16="http://schemas.microsoft.com/office/drawing/2014/main" id="{824EBC88-E0A5-4F40-8D70-4A191BB0E45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80" name="Picture 179" descr="ee.png">
              <a:extLst>
                <a:ext uri="{FF2B5EF4-FFF2-40B4-BE49-F238E27FC236}">
                  <a16:creationId xmlns:a16="http://schemas.microsoft.com/office/drawing/2014/main" id="{DF36E0EF-A035-434C-ACC2-1E0A85C9511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1" name="Picture 180" descr="es.png">
              <a:extLst>
                <a:ext uri="{FF2B5EF4-FFF2-40B4-BE49-F238E27FC236}">
                  <a16:creationId xmlns:a16="http://schemas.microsoft.com/office/drawing/2014/main" id="{9855D420-8B9F-DB4D-BFFD-88B92FBC93E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2" name="Picture 181" descr="fi.png">
              <a:extLst>
                <a:ext uri="{FF2B5EF4-FFF2-40B4-BE49-F238E27FC236}">
                  <a16:creationId xmlns:a16="http://schemas.microsoft.com/office/drawing/2014/main" id="{D8DA4ED2-71BF-D54A-8729-667C353420B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3" name="Picture 182" descr="fr.png">
              <a:extLst>
                <a:ext uri="{FF2B5EF4-FFF2-40B4-BE49-F238E27FC236}">
                  <a16:creationId xmlns:a16="http://schemas.microsoft.com/office/drawing/2014/main" id="{95700422-738E-3F43-9BD9-732D1F1CD51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4" name="Picture 183" descr="gr.png">
              <a:extLst>
                <a:ext uri="{FF2B5EF4-FFF2-40B4-BE49-F238E27FC236}">
                  <a16:creationId xmlns:a16="http://schemas.microsoft.com/office/drawing/2014/main" id="{3ADFE767-2157-EF4F-A55A-529EEB11AD1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5" name="Picture 184" descr="hu.png">
              <a:extLst>
                <a:ext uri="{FF2B5EF4-FFF2-40B4-BE49-F238E27FC236}">
                  <a16:creationId xmlns:a16="http://schemas.microsoft.com/office/drawing/2014/main" id="{94431EEF-3F6C-EB40-AB87-05DDC4908F6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6" name="Picture 185" descr="ie.png">
              <a:extLst>
                <a:ext uri="{FF2B5EF4-FFF2-40B4-BE49-F238E27FC236}">
                  <a16:creationId xmlns:a16="http://schemas.microsoft.com/office/drawing/2014/main" id="{0F4742A7-B3EF-E940-8319-F483AEA9300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7" name="Picture 186" descr="it.png">
              <a:extLst>
                <a:ext uri="{FF2B5EF4-FFF2-40B4-BE49-F238E27FC236}">
                  <a16:creationId xmlns:a16="http://schemas.microsoft.com/office/drawing/2014/main" id="{F916B730-76B6-7C44-B685-963A89AC4D3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8" name="Picture 187" descr="lu.png">
              <a:extLst>
                <a:ext uri="{FF2B5EF4-FFF2-40B4-BE49-F238E27FC236}">
                  <a16:creationId xmlns:a16="http://schemas.microsoft.com/office/drawing/2014/main" id="{371EAC75-DE61-124E-801F-B188BAD04F7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9" name="Picture 188" descr="nl.png">
              <a:extLst>
                <a:ext uri="{FF2B5EF4-FFF2-40B4-BE49-F238E27FC236}">
                  <a16:creationId xmlns:a16="http://schemas.microsoft.com/office/drawing/2014/main" id="{27CD426E-F43D-7A47-82F0-CE6F0A7451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90" name="Picture 189" descr="no.png">
              <a:extLst>
                <a:ext uri="{FF2B5EF4-FFF2-40B4-BE49-F238E27FC236}">
                  <a16:creationId xmlns:a16="http://schemas.microsoft.com/office/drawing/2014/main" id="{BFC941B5-B595-3545-9AE8-692D142F415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1" name="Picture 190" descr="pl.png">
              <a:extLst>
                <a:ext uri="{FF2B5EF4-FFF2-40B4-BE49-F238E27FC236}">
                  <a16:creationId xmlns:a16="http://schemas.microsoft.com/office/drawing/2014/main" id="{0ADF2A94-9206-EC4F-8756-8FE56F5E7FD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2" name="Picture 191" descr="pt.png">
              <a:extLst>
                <a:ext uri="{FF2B5EF4-FFF2-40B4-BE49-F238E27FC236}">
                  <a16:creationId xmlns:a16="http://schemas.microsoft.com/office/drawing/2014/main" id="{111C1773-57A2-D846-A061-DCC75173328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3" name="Picture 192" descr="ro.png">
              <a:extLst>
                <a:ext uri="{FF2B5EF4-FFF2-40B4-BE49-F238E27FC236}">
                  <a16:creationId xmlns:a16="http://schemas.microsoft.com/office/drawing/2014/main" id="{20020476-0B2D-A04E-B153-DCADFDF58F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4" name="Picture 193" descr="se.png">
              <a:extLst>
                <a:ext uri="{FF2B5EF4-FFF2-40B4-BE49-F238E27FC236}">
                  <a16:creationId xmlns:a16="http://schemas.microsoft.com/office/drawing/2014/main" id="{B59E6C4B-8074-D841-A73A-F1B33B3C6E8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5" name="Picture 194" descr="uk.png">
              <a:extLst>
                <a:ext uri="{FF2B5EF4-FFF2-40B4-BE49-F238E27FC236}">
                  <a16:creationId xmlns:a16="http://schemas.microsoft.com/office/drawing/2014/main" id="{D012AEDC-CFA2-5F45-B10F-82E3A1BBE40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6" name="Picture 195" descr="ca.png">
              <a:extLst>
                <a:ext uri="{FF2B5EF4-FFF2-40B4-BE49-F238E27FC236}">
                  <a16:creationId xmlns:a16="http://schemas.microsoft.com/office/drawing/2014/main" id="{0E4FB537-7180-1042-9D96-38B8DE330F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7" name="Picture 196">
              <a:extLst>
                <a:ext uri="{FF2B5EF4-FFF2-40B4-BE49-F238E27FC236}">
                  <a16:creationId xmlns:a16="http://schemas.microsoft.com/office/drawing/2014/main" id="{3F6A389A-CB86-8B42-AC65-749665029DD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8" name="Picture 197" descr="si.png">
              <a:extLst>
                <a:ext uri="{FF2B5EF4-FFF2-40B4-BE49-F238E27FC236}">
                  <a16:creationId xmlns:a16="http://schemas.microsoft.com/office/drawing/2014/main" id="{F9AD2EBC-E00E-BF4A-9B91-0F4C777AC0E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97531903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solidFill>
                <a:srgbClr val="335E6F"/>
              </a:solidFill>
            </a:endParaRPr>
          </a:p>
        </p:txBody>
      </p:sp>
      <p:sp>
        <p:nvSpPr>
          <p:cNvPr id="9" name="Rectangle 8"/>
          <p:cNvSpPr/>
          <p:nvPr userDrawn="1"/>
        </p:nvSpPr>
        <p:spPr>
          <a:xfrm flipH="1">
            <a:off x="4686301" y="2011304"/>
            <a:ext cx="281940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3" name="Subtitle 2"/>
          <p:cNvSpPr txBox="1">
            <a:spLocks/>
          </p:cNvSpPr>
          <p:nvPr userDrawn="1"/>
        </p:nvSpPr>
        <p:spPr>
          <a:xfrm>
            <a:off x="4686299" y="4524206"/>
            <a:ext cx="2812781" cy="314494"/>
          </a:xfrm>
          <a:prstGeom prst="rect">
            <a:avLst/>
          </a:prstGeom>
        </p:spPr>
        <p:txBody>
          <a:bodyPr vert="horz" lIns="91191" tIns="45595" rIns="91191" bIns="45595"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396">
              <a:solidFill>
                <a:srgbClr val="8197A6"/>
              </a:solidFill>
              <a:latin typeface="Arial" charset="0"/>
              <a:ea typeface="Arial" charset="0"/>
              <a:cs typeface="Arial" charset="0"/>
            </a:endParaRPr>
          </a:p>
        </p:txBody>
      </p:sp>
      <p:sp>
        <p:nvSpPr>
          <p:cNvPr id="7" name="Subtitle 2"/>
          <p:cNvSpPr txBox="1">
            <a:spLocks/>
          </p:cNvSpPr>
          <p:nvPr userDrawn="1"/>
        </p:nvSpPr>
        <p:spPr>
          <a:xfrm>
            <a:off x="4686298" y="1740024"/>
            <a:ext cx="2819402" cy="261521"/>
          </a:xfrm>
          <a:prstGeom prst="rect">
            <a:avLst/>
          </a:prstGeom>
        </p:spPr>
        <p:txBody>
          <a:bodyPr vert="horz" lIns="91191" tIns="45595" rIns="91191" bIns="45595"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097" noProof="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34" b="0" baseline="0">
                <a:solidFill>
                  <a:schemeClr val="bg1"/>
                </a:solidFill>
                <a:latin typeface="Arial" charset="0"/>
                <a:ea typeface="Arial" charset="0"/>
                <a:cs typeface="Arial" charset="0"/>
              </a:defRPr>
            </a:lvl1pPr>
            <a:lvl2pPr marL="455966" indent="0">
              <a:buNone/>
              <a:defRPr sz="1995" b="1"/>
            </a:lvl2pPr>
            <a:lvl3pPr marL="911931" indent="0">
              <a:buNone/>
              <a:defRPr sz="1795" b="1"/>
            </a:lvl3pPr>
            <a:lvl4pPr marL="1367897" indent="0">
              <a:buNone/>
              <a:defRPr sz="1596" b="1"/>
            </a:lvl4pPr>
            <a:lvl5pPr marL="1823862" indent="0">
              <a:buNone/>
              <a:defRPr sz="1596" b="1"/>
            </a:lvl5pPr>
            <a:lvl6pPr marL="2279828" indent="0">
              <a:buNone/>
              <a:defRPr sz="1596" b="1"/>
            </a:lvl6pPr>
            <a:lvl7pPr marL="2735793" indent="0">
              <a:buNone/>
              <a:defRPr sz="1596" b="1"/>
            </a:lvl7pPr>
            <a:lvl8pPr marL="3191759" indent="0">
              <a:buNone/>
              <a:defRPr sz="1596" b="1"/>
            </a:lvl8pPr>
            <a:lvl9pPr marL="3647724" indent="0">
              <a:buNone/>
              <a:defRPr sz="1596" b="1"/>
            </a:lvl9pPr>
          </a:lstStyle>
          <a:p>
            <a:pPr lvl="0"/>
            <a:r>
              <a:rPr lang="en-GB" noProof="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86298" y="4406775"/>
            <a:ext cx="2819402" cy="423565"/>
          </a:xfrm>
          <a:prstGeom prst="rect">
            <a:avLst/>
          </a:prstGeom>
        </p:spPr>
        <p:txBody>
          <a:bodyPr anchor="ctr">
            <a:noAutofit/>
          </a:bodyPr>
          <a:lstStyle>
            <a:lvl1pPr marL="0" indent="0" algn="l">
              <a:buNone/>
              <a:defRPr sz="1496" b="0" baseline="0">
                <a:solidFill>
                  <a:schemeClr val="bg1"/>
                </a:solidFill>
                <a:latin typeface="Arial" charset="0"/>
                <a:ea typeface="Arial" charset="0"/>
                <a:cs typeface="Arial" charset="0"/>
              </a:defRPr>
            </a:lvl1pPr>
            <a:lvl2pPr marL="455966" indent="0">
              <a:buNone/>
              <a:defRPr sz="1995" b="1"/>
            </a:lvl2pPr>
            <a:lvl3pPr marL="911931" indent="0">
              <a:buNone/>
              <a:defRPr sz="1795" b="1"/>
            </a:lvl3pPr>
            <a:lvl4pPr marL="1367897" indent="0">
              <a:buNone/>
              <a:defRPr sz="1596" b="1"/>
            </a:lvl4pPr>
            <a:lvl5pPr marL="1823862" indent="0">
              <a:buNone/>
              <a:defRPr sz="1596" b="1"/>
            </a:lvl5pPr>
            <a:lvl6pPr marL="2279828" indent="0">
              <a:buNone/>
              <a:defRPr sz="1596" b="1"/>
            </a:lvl6pPr>
            <a:lvl7pPr marL="2735793" indent="0">
              <a:buNone/>
              <a:defRPr sz="1596" b="1"/>
            </a:lvl7pPr>
            <a:lvl8pPr marL="3191759" indent="0">
              <a:buNone/>
              <a:defRPr sz="1596" b="1"/>
            </a:lvl8pPr>
            <a:lvl9pPr marL="3647724" indent="0">
              <a:buNone/>
              <a:defRPr sz="1596" b="1"/>
            </a:lvl9pPr>
          </a:lstStyle>
          <a:p>
            <a:pPr lvl="0"/>
            <a:r>
              <a:rPr lang="en-GB" noProof="0"/>
              <a:t>Click to edit Master text styles</a:t>
            </a:r>
          </a:p>
        </p:txBody>
      </p:sp>
    </p:spTree>
    <p:extLst>
      <p:ext uri="{BB962C8B-B14F-4D97-AF65-F5344CB8AC3E}">
        <p14:creationId xmlns:p14="http://schemas.microsoft.com/office/powerpoint/2010/main" val="23721104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p:nvSpPr>
        <p:spPr>
          <a:xfrm>
            <a:off x="-18136" y="-2"/>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pic>
        <p:nvPicPr>
          <p:cNvPr id="59" name="Picture 5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6" y="3509440"/>
            <a:ext cx="11741010" cy="563779"/>
          </a:xfrm>
        </p:spPr>
        <p:txBody>
          <a:bodyPr anchor="b" anchorCtr="0">
            <a:noAutofit/>
          </a:bodyPr>
          <a:lstStyle>
            <a:lvl1pPr>
              <a:defRPr sz="3989"/>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9"/>
            <a:ext cx="2594803" cy="1315441"/>
          </a:xfrm>
        </p:spPr>
        <p:txBody>
          <a:bodyPr lIns="0" rIns="0" anchor="ctr"/>
          <a:lstStyle>
            <a:lvl1pPr algn="r">
              <a:lnSpc>
                <a:spcPct val="150000"/>
              </a:lnSpc>
              <a:defRPr sz="1197">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p:nvGrpSpPr>
        <p:grpSpPr>
          <a:xfrm>
            <a:off x="226689"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6" name="TextBox 35"/>
          <p:cNvSpPr txBox="1"/>
          <p:nvPr/>
        </p:nvSpPr>
        <p:spPr>
          <a:xfrm>
            <a:off x="122384" y="6202583"/>
            <a:ext cx="2502608" cy="215444"/>
          </a:xfrm>
          <a:prstGeom prst="rect">
            <a:avLst/>
          </a:prstGeom>
          <a:noFill/>
        </p:spPr>
        <p:txBody>
          <a:bodyPr wrap="none" rtlCol="0">
            <a:spAutoFit/>
          </a:bodyPr>
          <a:lstStyle/>
          <a:p>
            <a:r>
              <a:rPr lang="en-GB" sz="798"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16049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6" grpId="0"/>
    </p:bld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p:nvSpPr>
        <p:spPr>
          <a:xfrm>
            <a:off x="1"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solidFill>
                <a:schemeClr val="lt1">
                  <a:alpha val="60000"/>
                </a:schemeClr>
              </a:solidFill>
            </a:endParaRPr>
          </a:p>
        </p:txBody>
      </p:sp>
      <p:cxnSp>
        <p:nvCxnSpPr>
          <p:cNvPr id="61" name="Straight Connector 60"/>
          <p:cNvCxnSpPr/>
          <p:nvPr/>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263" y="888006"/>
            <a:ext cx="11763662"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p:nvGrpSpPr>
        <p:grpSpPr>
          <a:xfrm>
            <a:off x="226689" y="6572055"/>
            <a:ext cx="928092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1141167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p:nvSpPr>
        <p:spPr>
          <a:xfrm>
            <a:off x="1"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solidFill>
                <a:schemeClr val="lt1">
                  <a:alpha val="60000"/>
                </a:schemeClr>
              </a:solidFill>
            </a:endParaRPr>
          </a:p>
        </p:txBody>
      </p:sp>
      <p:cxnSp>
        <p:nvCxnSpPr>
          <p:cNvPr id="61" name="Straight Connector 60"/>
          <p:cNvCxnSpPr/>
          <p:nvPr/>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218263"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p:nvGrpSpPr>
        <p:grpSpPr>
          <a:xfrm>
            <a:off x="226689" y="6572055"/>
            <a:ext cx="9280921" cy="144114"/>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3454586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p:nvPicPr>
        <p:blipFill rotWithShape="1">
          <a:blip r:embed="rId2">
            <a:extLst>
              <a:ext uri="{28A0092B-C50C-407E-A947-70E740481C1C}">
                <a14:useLocalDpi xmlns:a14="http://schemas.microsoft.com/office/drawing/2010/main" val="0"/>
              </a:ext>
            </a:extLst>
          </a:blip>
          <a:srcRect t="15613"/>
          <a:stretch/>
        </p:blipFill>
        <p:spPr>
          <a:xfrm>
            <a:off x="1" y="-1"/>
            <a:ext cx="12191999" cy="6858001"/>
          </a:xfrm>
          <a:prstGeom prst="rect">
            <a:avLst/>
          </a:prstGeom>
        </p:spPr>
      </p:pic>
      <p:cxnSp>
        <p:nvCxnSpPr>
          <p:cNvPr id="61" name="Straight Connector 60"/>
          <p:cNvCxnSpPr/>
          <p:nvPr/>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hasCustomPrompt="1"/>
          </p:nvPr>
        </p:nvSpPr>
        <p:spPr>
          <a:xfrm>
            <a:off x="218263"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6F87CCCC-BD80-1E48-BB0B-557C4BD838A5}"/>
              </a:ext>
            </a:extLst>
          </p:cNvPr>
          <p:cNvGrpSpPr/>
          <p:nvPr/>
        </p:nvGrpSpPr>
        <p:grpSpPr>
          <a:xfrm>
            <a:off x="226689" y="6572055"/>
            <a:ext cx="9280921" cy="144114"/>
            <a:chOff x="226688" y="6572055"/>
            <a:chExt cx="9280921" cy="144114"/>
          </a:xfrm>
        </p:grpSpPr>
        <p:pic>
          <p:nvPicPr>
            <p:cNvPr id="172" name="Picture 171" descr="at.png">
              <a:extLst>
                <a:ext uri="{FF2B5EF4-FFF2-40B4-BE49-F238E27FC236}">
                  <a16:creationId xmlns:a16="http://schemas.microsoft.com/office/drawing/2014/main" id="{8B4EE296-1188-584D-B6B4-976C0635D24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F92E99E7-028A-084A-83EF-F4D5692EF9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4CCD308B-CCAD-C94C-9815-E7CAB0E139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6545A7D7-1011-3A48-9039-A11CCC03CFA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17E342EF-0ECE-564E-9574-D8B891DB53F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E9E865B-1A2E-AB4B-A68B-DD78B97AB3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7DB47244-86EF-6343-B8DA-D21FF11CF6A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7A9C59CD-9A2F-5D46-B18F-FAD09338993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ED070DB3-1594-234B-AAEF-82A31D5845D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EEBFD938-AAA8-A244-88A5-99CAA64B579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3D7873E5-328D-CD4B-9B1F-FFFE47A390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D64CD046-C3B1-5D48-8A7D-A138E4E1AA0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5BA6F1C0-CB51-2B45-BCAE-07242F47CFD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640D52E1-8010-3D4D-8C7A-FBC578DB8B4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5C5D2962-4C1A-5843-8489-C0DB23EB11C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1A4937DC-BFAE-8B48-8190-200BC3AC30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2AC68A5D-2660-2F41-9223-5F82847CDB5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381E5BDC-FB4E-1343-AFD0-7D99418DECA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7068F45F-32EE-8348-AEF1-A03D3FD40DF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56161D27-A7E4-1940-8969-CECD47DCCC0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9B34796E-51DB-E243-B6E8-CD977F2BEF6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51B774C7-421D-F44B-AE3B-DCF50766C5F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CEE34526-6CB3-514C-BE41-E5EA55FCC96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66DF7AED-F1EF-9348-AD18-A80AFACC065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78719F2F-5F0E-424E-8957-79022859AA8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57208046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hasCustomPrompt="1"/>
          </p:nvPr>
        </p:nvSpPr>
        <p:spPr>
          <a:xfrm>
            <a:off x="218263"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583C7F1E-0F53-4C44-8CB0-D8D28BDFD86E}"/>
              </a:ext>
            </a:extLst>
          </p:cNvPr>
          <p:cNvGrpSpPr/>
          <p:nvPr/>
        </p:nvGrpSpPr>
        <p:grpSpPr>
          <a:xfrm>
            <a:off x="226689" y="6572055"/>
            <a:ext cx="9280921" cy="144114"/>
            <a:chOff x="226688" y="6572055"/>
            <a:chExt cx="9280921" cy="144114"/>
          </a:xfrm>
        </p:grpSpPr>
        <p:pic>
          <p:nvPicPr>
            <p:cNvPr id="222" name="Picture 221" descr="at.png">
              <a:extLst>
                <a:ext uri="{FF2B5EF4-FFF2-40B4-BE49-F238E27FC236}">
                  <a16:creationId xmlns:a16="http://schemas.microsoft.com/office/drawing/2014/main" id="{9F8CBE46-CFD4-C040-B51C-81CC9C0B84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BDA6C7BF-CB4E-0845-8B4B-A93C1FB2B50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5FF7F18D-B1A6-E348-B0CA-F76DDC41106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8F88A83-E552-C44E-960D-36DD19AD983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C0890234-E227-FB48-ACF3-96A7279C9B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995B88F2-9D49-D045-86EE-586F43241BD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1EA4F2ED-4713-114B-A49C-7EC620A234F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20920ABB-FA8D-124E-8E8A-A64AB48AD3B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1B5A6296-342F-864A-8089-B3210DF4237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9C61EC06-B596-4A49-A689-E1A6F429E3B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4C5BB55F-ABBA-0A4F-A216-F9534F8389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6548D9D-9644-D142-87A1-60FD0705998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77FC7B12-E67A-344D-B320-8A7461C3B9A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A9E8E719-B353-3045-BCA5-95B75A61CE7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17362415-64B8-9245-BDF6-34E0E2F3680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F3EBE3-0ED9-C046-9781-9C4BF469B85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AEA6720C-ADA9-9243-8D72-E1C77D4AB98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323922CD-CAF9-5C4F-9772-D5E06ED4923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BEF6A8ED-A687-3641-8A3D-98FF1EB38EE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69AEB582-CE13-BD44-9CD0-8FA60F42467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89B4A3B4-1FF5-AA40-9772-04813357DED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C7D1DAA6-12E5-ED4D-994E-5D93AC358424}"/>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CE976845-3E82-C142-91FA-28486F469D0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7CB4DE45-98CA-5E44-95BD-CF8058D0272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23F0595E-6C5F-0146-BCD0-5905CAC1C17B}"/>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32035414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DARK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2642395D-106D-B046-A146-EFCB523A77AF}"/>
              </a:ext>
            </a:extLst>
          </p:cNvPr>
          <p:cNvGraphicFramePr/>
          <p:nvPr>
            <p:extLst>
              <p:ext uri="{D42A27DB-BD31-4B8C-83A1-F6EECF244321}">
                <p14:modId xmlns:p14="http://schemas.microsoft.com/office/powerpoint/2010/main" val="79933853"/>
              </p:ext>
            </p:extLst>
          </p:nvPr>
        </p:nvGraphicFramePr>
        <p:xfrm>
          <a:off x="278275" y="1348842"/>
          <a:ext cx="11624275" cy="4718559"/>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D5A66B6B-38AB-5847-8954-F7120559E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30BBE71F-1AE0-E14C-BCC9-3FFFA214F70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62411BC9-CCA6-1E4E-B8D9-B88A6706D28F}"/>
              </a:ext>
            </a:extLst>
          </p:cNvPr>
          <p:cNvGrpSpPr/>
          <p:nvPr/>
        </p:nvGrpSpPr>
        <p:grpSpPr>
          <a:xfrm>
            <a:off x="226689" y="6572055"/>
            <a:ext cx="9280921" cy="144114"/>
            <a:chOff x="226688" y="6572055"/>
            <a:chExt cx="9280921" cy="144114"/>
          </a:xfrm>
        </p:grpSpPr>
        <p:pic>
          <p:nvPicPr>
            <p:cNvPr id="222" name="Picture 221" descr="at.png">
              <a:extLst>
                <a:ext uri="{FF2B5EF4-FFF2-40B4-BE49-F238E27FC236}">
                  <a16:creationId xmlns:a16="http://schemas.microsoft.com/office/drawing/2014/main" id="{22BE22C5-BEB6-6544-A756-E7C18DB365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E42ED649-6E58-3547-86C1-C4B547F8499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7BFD50EA-8FEE-DE46-9380-5D08D9DE929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AE34DBD1-1BC0-3F4D-B2DC-5E4110AB88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E0AF12B9-32DA-7E47-80B6-0B80430F6FD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02410907-428B-B342-8D89-9D5ABA54DD0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B55D9AC-CF4B-E042-A945-162E589FB8F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647BE302-A348-DB40-97B9-875EC203922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6A560263-39A2-A847-ABFA-69CB817B77A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1FE7A2A4-9C0D-844B-B995-498B3F91092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4B2314C-BB25-0F4A-896D-4F9E745426E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E5ECFD0D-50C6-5047-A0ED-629A1A29AF5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B60C288-3D1E-A745-AFFF-9839830AB5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4078DA4C-5209-AE4B-B55E-3F076E941CE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E90B1D5-F160-4E46-A6ED-7CA100E32A9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3604560C-FE16-1D4E-93B5-550DB325BFB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FDE91A33-E5AF-1A45-AF1B-AD5A4F80920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02CBAB74-52BF-424A-B290-F3E52411EC3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5AD31351-CC0A-9C4D-94F0-D31DD71E65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E6B637EA-B222-CC4B-A20D-DF7B0E58E92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285839FE-DF59-BA44-819C-483C81AC422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5DF5D998-65C3-E749-B0DA-ADC7E2519D9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820FDFF3-0480-F34E-8366-282C333654A0}"/>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320E3863-E16A-1040-8CB2-EBED88461B15}"/>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5E8B372F-C0DB-2145-98A6-DA9A1AC8F04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02336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sp>
        <p:nvSpPr>
          <p:cNvPr id="56323" name="Rectangle 2"/>
          <p:cNvSpPr>
            <a:spLocks noGrp="1" noChangeArrowheads="1"/>
          </p:cNvSpPr>
          <p:nvPr>
            <p:ph type="subTitle" idx="1" hasCustomPrompt="1"/>
          </p:nvPr>
        </p:nvSpPr>
        <p:spPr>
          <a:xfrm>
            <a:off x="113309" y="5258118"/>
            <a:ext cx="10598400" cy="381451"/>
          </a:xfrm>
          <a:prstGeom prst="rect">
            <a:avLst/>
          </a:prstGeom>
        </p:spPr>
        <p:txBody>
          <a:bodyPr wrap="square">
            <a:spAutoFit/>
          </a:bodyPr>
          <a:lstStyle>
            <a:lvl1pPr marL="0" indent="0">
              <a:buFont typeface="Verdana" pitchFamily="34" charset="0"/>
              <a:buNone/>
              <a:defRPr sz="1731"/>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302" y="3421831"/>
            <a:ext cx="10596033" cy="567399"/>
          </a:xfrm>
          <a:prstGeom prst="rect">
            <a:avLst/>
          </a:prstGeom>
        </p:spPr>
        <p:txBody>
          <a:bodyPr/>
          <a:lstStyle>
            <a:lvl1pPr>
              <a:defRPr sz="3079">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0" name="Text Box 58"/>
          <p:cNvSpPr txBox="1">
            <a:spLocks noChangeArrowheads="1"/>
          </p:cNvSpPr>
          <p:nvPr userDrawn="1"/>
        </p:nvSpPr>
        <p:spPr bwMode="auto">
          <a:xfrm>
            <a:off x="212898" y="6202800"/>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798" noProof="0">
                <a:solidFill>
                  <a:srgbClr val="8197A6"/>
                </a:solidFill>
                <a:latin typeface="Arial" panose="020B0604020202020204" pitchFamily="34" charset="0"/>
                <a:cs typeface="Arial" panose="020B0604020202020204" pitchFamily="34" charset="0"/>
              </a:rPr>
              <a:t>ESA UNCLASSIFIED – For ESA Official Use Only</a:t>
            </a:r>
            <a:endParaRPr lang="en-GB" sz="798" noProof="0" dirty="0">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404D7138-AD9C-C946-BD30-C3547A00250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15039" y="6585917"/>
            <a:ext cx="1632456" cy="105918"/>
          </a:xfrm>
          <a:prstGeom prst="rect">
            <a:avLst/>
          </a:prstGeom>
        </p:spPr>
      </p:pic>
      <p:grpSp>
        <p:nvGrpSpPr>
          <p:cNvPr id="41" name="Group 40">
            <a:extLst>
              <a:ext uri="{FF2B5EF4-FFF2-40B4-BE49-F238E27FC236}">
                <a16:creationId xmlns:a16="http://schemas.microsoft.com/office/drawing/2014/main" id="{FB321021-5660-EB47-8BA6-304C79272C62}"/>
              </a:ext>
            </a:extLst>
          </p:cNvPr>
          <p:cNvGrpSpPr/>
          <p:nvPr userDrawn="1"/>
        </p:nvGrpSpPr>
        <p:grpSpPr>
          <a:xfrm>
            <a:off x="226070" y="6569736"/>
            <a:ext cx="9602488" cy="144114"/>
            <a:chOff x="1076500" y="4469696"/>
            <a:chExt cx="9628745" cy="144114"/>
          </a:xfrm>
        </p:grpSpPr>
        <p:pic>
          <p:nvPicPr>
            <p:cNvPr id="42" name="Picture 41"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3" name="Picture 42"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4" name="Picture 43"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5" name="Picture 44"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6" name="Picture 45"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7" name="Picture 46"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8" name="Picture 47"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9" name="Picture 48"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50" name="Picture 49"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1" name="Picture 50"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2" name="Picture 51"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3" name="Picture 52"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4" name="Picture 53"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5" name="Picture 54"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6" name="Picture 55"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7" name="Picture 56"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8" name="Picture 57"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9" name="Picture 58"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60" name="Picture 59"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1" name="Picture 60"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1" name="Picture 90">
              <a:extLst>
                <a:ext uri="{FF2B5EF4-FFF2-40B4-BE49-F238E27FC236}">
                  <a16:creationId xmlns:a16="http://schemas.microsoft.com/office/drawing/2014/main" id="{93E77BB0-CCCB-184C-8A71-2856CDD78E38}"/>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2" name="Picture 91">
              <a:extLst>
                <a:ext uri="{FF2B5EF4-FFF2-40B4-BE49-F238E27FC236}">
                  <a16:creationId xmlns:a16="http://schemas.microsoft.com/office/drawing/2014/main" id="{7D4A6225-A6BA-474B-9F8F-B55FD8A87BDA}"/>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90377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500"/>
                                        <p:tgtEl>
                                          <p:spTgt spid="40"/>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1500" fill="hold"/>
                                        <p:tgtEl>
                                          <p:spTgt spid="41"/>
                                        </p:tgtEl>
                                        <p:attrNameLst>
                                          <p:attrName>ppt_x</p:attrName>
                                        </p:attrNameLst>
                                      </p:cBhvr>
                                      <p:tavLst>
                                        <p:tav tm="0">
                                          <p:val>
                                            <p:strVal val="0-#ppt_w/2"/>
                                          </p:val>
                                        </p:tav>
                                        <p:tav tm="100000">
                                          <p:val>
                                            <p:strVal val="#ppt_x"/>
                                          </p:val>
                                        </p:tav>
                                      </p:tavLst>
                                    </p:anim>
                                    <p:anim calcmode="lin" valueType="num">
                                      <p:cBhvr additive="base">
                                        <p:cTn id="16" dur="1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DARK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32CB0D33-0F35-234C-8580-BE31162166B2}"/>
              </a:ext>
            </a:extLst>
          </p:cNvPr>
          <p:cNvGraphicFramePr/>
          <p:nvPr>
            <p:extLst>
              <p:ext uri="{D42A27DB-BD31-4B8C-83A1-F6EECF244321}">
                <p14:modId xmlns:p14="http://schemas.microsoft.com/office/powerpoint/2010/main" val="1083639943"/>
              </p:ext>
            </p:extLst>
          </p:nvPr>
        </p:nvGraphicFramePr>
        <p:xfrm>
          <a:off x="278275" y="1244314"/>
          <a:ext cx="11624274" cy="4832637"/>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34F911A5-0999-1346-B5B7-6D1872DC7B8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6DD9E2B0-F6A6-2F4E-9ED8-6C559257CA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3861476C-7879-6F49-90D8-B385D0639ACB}"/>
              </a:ext>
            </a:extLst>
          </p:cNvPr>
          <p:cNvGrpSpPr/>
          <p:nvPr/>
        </p:nvGrpSpPr>
        <p:grpSpPr>
          <a:xfrm>
            <a:off x="226689" y="6572055"/>
            <a:ext cx="9280921" cy="144114"/>
            <a:chOff x="226688" y="6572055"/>
            <a:chExt cx="9280921" cy="144114"/>
          </a:xfrm>
        </p:grpSpPr>
        <p:pic>
          <p:nvPicPr>
            <p:cNvPr id="222" name="Picture 221" descr="at.png">
              <a:extLst>
                <a:ext uri="{FF2B5EF4-FFF2-40B4-BE49-F238E27FC236}">
                  <a16:creationId xmlns:a16="http://schemas.microsoft.com/office/drawing/2014/main" id="{C4090C0D-7B60-9F41-B7D8-AB17CD4A34E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0CA5F9EA-5BE1-8F45-89C7-C285B7153A4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2C1C5C79-9FC3-5A4F-9F5C-A54CDDBC6B8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CA76D5F-7AA0-FE46-9C6A-BF6400A8EF2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D1E4418F-9421-BF4E-8BE9-8F20B4565B2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EEA03E79-AA50-BB41-85B6-B0868E07051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A59CD69-9182-8741-A417-84C988C25AD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C26D31E8-DCA0-E049-B12B-B0E3270B7CA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865A4892-EDD2-0249-A218-18F1EB4F22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D9D81215-FCC2-F446-9DFD-F2EAC170638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1B41A6E-74FD-D540-9489-640A21ADEA3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1ADCF6C-B73A-DF48-B2FD-9FC11E04036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054F8EB4-7D41-D140-9BDE-CDF347703A8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FC57BAA7-6D0B-8847-B03F-5A3CA06FB4C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8EE43D0E-8923-7244-957B-ED6CDC2703E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BE2A36-D8B3-C549-852D-42CBDF20976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19BCE3D1-336F-FD46-A49F-2F1873D82CF4}"/>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8D41C1AF-A451-0C45-A7C0-5A749C7C60B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1746A750-BB27-8C41-8F3C-B28F6ADA012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C2DD2117-9A53-D64D-AAB0-87655A53E28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955D720C-6F99-0841-A309-EBF97458866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8D91453F-AAB3-5D4D-9759-4A6A7D5C324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C376826-B3B5-984F-8DF8-37D874ABEAC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D870D81-987E-1340-AD11-1DD4FA3D302C}"/>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3B731A3B-1F04-4443-AFD5-59ED52507EC9}"/>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25232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p:nvSpPr>
        <p:spPr>
          <a:xfrm>
            <a:off x="0" y="0"/>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9" name="Rectangle 6">
            <a:extLst>
              <a:ext uri="{FF2B5EF4-FFF2-40B4-BE49-F238E27FC236}">
                <a16:creationId xmlns:a16="http://schemas.microsoft.com/office/drawing/2014/main" id="{8493550D-A1E3-3A4E-9392-FA472511DF5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6C1A716A-F635-E146-B1C9-5DAFF97E9B9F}"/>
              </a:ext>
            </a:extLst>
          </p:cNvPr>
          <p:cNvSpPr>
            <a:spLocks noGrp="1"/>
          </p:cNvSpPr>
          <p:nvPr>
            <p:ph idx="1" hasCustomPrompt="1"/>
          </p:nvPr>
        </p:nvSpPr>
        <p:spPr>
          <a:xfrm>
            <a:off x="218263" y="882192"/>
            <a:ext cx="11763662" cy="551477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7254859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DARK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136C1632-A714-CF4A-AE79-5241C3E62579}"/>
              </a:ext>
            </a:extLst>
          </p:cNvPr>
          <p:cNvSpPr>
            <a:spLocks noGrp="1"/>
          </p:cNvSpPr>
          <p:nvPr>
            <p:ph idx="1" hasCustomPrompt="1"/>
          </p:nvPr>
        </p:nvSpPr>
        <p:spPr>
          <a:xfrm>
            <a:off x="218263"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5" name="Rectangle 6">
            <a:extLst>
              <a:ext uri="{FF2B5EF4-FFF2-40B4-BE49-F238E27FC236}">
                <a16:creationId xmlns:a16="http://schemas.microsoft.com/office/drawing/2014/main" id="{AB933D8D-E14C-BA4A-B236-D5A1517FD2D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id="{87C3AC94-60D7-0646-AE5D-676AB1053AC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DA476CF1-11C4-2147-86FF-1759CB5D90C3}"/>
              </a:ext>
            </a:extLst>
          </p:cNvPr>
          <p:cNvGrpSpPr/>
          <p:nvPr/>
        </p:nvGrpSpPr>
        <p:grpSpPr>
          <a:xfrm>
            <a:off x="226689" y="6572055"/>
            <a:ext cx="9280921" cy="144114"/>
            <a:chOff x="226688" y="6572055"/>
            <a:chExt cx="9280921" cy="144114"/>
          </a:xfrm>
        </p:grpSpPr>
        <p:pic>
          <p:nvPicPr>
            <p:cNvPr id="222" name="Picture 221" descr="at.png">
              <a:extLst>
                <a:ext uri="{FF2B5EF4-FFF2-40B4-BE49-F238E27FC236}">
                  <a16:creationId xmlns:a16="http://schemas.microsoft.com/office/drawing/2014/main" id="{0F994223-E721-EB4A-9222-B4A0CD3F94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56EA2E5E-6C1A-5941-A416-6689ED6FDA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0B6F3CCB-8C21-3B42-98F2-C4FF64C702E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B9440B64-71E4-D14A-B374-B4772E8C69F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32B7B46D-B904-E640-B66E-51B446AE93C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570F3668-71B2-ED48-AB90-71CE54D8426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26FA3841-B950-6D4D-8E46-A15AB3DA914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DB270974-D81B-DB4A-8CE9-EFF3066DABF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FBEF8624-686B-1546-9183-CF7C6DE8D16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C3113024-B002-F24F-8675-04B97B3C777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7F129C17-128D-AB49-849F-1F3DEAC1B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767EADFA-A694-CB40-A8E8-39699024BCA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803007F-3ADD-F848-AA1E-C46768AF314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BF5DA83E-DEA5-114D-8BD1-6980A641BC1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B43628F-C66C-C740-BF8E-B6D888C5ED4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C5504D92-6BE4-7F4D-B056-AF08F4D45A9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6F5E613F-6EAD-2D44-A93B-645519B1272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4D39AAC5-03EF-5146-9E6F-32BA983707C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A60782A6-4E08-7146-A69C-A7C18DCED4E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8E34E23A-A2EF-4040-BF15-B1752FC95F4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554DF9B3-6770-9D4E-9935-2BCB266B9FB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A0725F54-647B-F948-B98D-E2741F91C9D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BF7F6D7-227C-474D-893A-320E0AEA9DF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9691B05-C6BF-5B4C-B9A4-84D041617B8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E0098E4C-7487-4A44-AA8E-24EBE35E54B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809566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DARK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0A18E72C-2C4E-524F-A17A-85AA74107995}"/>
              </a:ext>
            </a:extLst>
          </p:cNvPr>
          <p:cNvSpPr>
            <a:spLocks noGrp="1"/>
          </p:cNvSpPr>
          <p:nvPr>
            <p:ph sz="half" idx="10" hasCustomPrompt="1"/>
          </p:nvPr>
        </p:nvSpPr>
        <p:spPr>
          <a:xfrm>
            <a:off x="218261" y="1673225"/>
            <a:ext cx="5788843" cy="4318000"/>
          </a:xfrm>
        </p:spPr>
        <p:txBody>
          <a:bodyPr/>
          <a:lstStyle>
            <a:lvl1pPr>
              <a:defRPr sz="1795"/>
            </a:lvl1pPr>
            <a:lvl2pPr>
              <a:defRPr sz="1795"/>
            </a:lvl2pPr>
            <a:lvl3pPr>
              <a:defRPr sz="1795"/>
            </a:lvl3pPr>
            <a:lvl4pPr>
              <a:defRPr sz="1795"/>
            </a:lvl4pPr>
            <a:lvl5pPr>
              <a:defRPr sz="1795"/>
            </a:lvl5pPr>
            <a:lvl6pPr>
              <a:defRPr sz="1795"/>
            </a:lvl6pPr>
            <a:lvl7pPr>
              <a:defRPr sz="1795"/>
            </a:lvl7pPr>
            <a:lvl8pPr>
              <a:defRPr sz="1795"/>
            </a:lvl8pPr>
            <a:lvl9pPr>
              <a:defRPr sz="1795"/>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6" name="Content Placeholder 3">
            <a:extLst>
              <a:ext uri="{FF2B5EF4-FFF2-40B4-BE49-F238E27FC236}">
                <a16:creationId xmlns:a16="http://schemas.microsoft.com/office/drawing/2014/main" id="{F3286B48-E06B-6644-A082-EEBC19D84E42}"/>
              </a:ext>
            </a:extLst>
          </p:cNvPr>
          <p:cNvSpPr>
            <a:spLocks noGrp="1"/>
          </p:cNvSpPr>
          <p:nvPr>
            <p:ph sz="half" idx="2" hasCustomPrompt="1"/>
          </p:nvPr>
        </p:nvSpPr>
        <p:spPr>
          <a:xfrm>
            <a:off x="6210296" y="1673225"/>
            <a:ext cx="5776365" cy="4318000"/>
          </a:xfrm>
        </p:spPr>
        <p:txBody>
          <a:bodyPr/>
          <a:lstStyle>
            <a:lvl1pPr>
              <a:defRPr sz="1795"/>
            </a:lvl1pPr>
            <a:lvl2pPr>
              <a:defRPr sz="1795"/>
            </a:lvl2pPr>
            <a:lvl3pPr>
              <a:defRPr sz="1795"/>
            </a:lvl3pPr>
            <a:lvl4pPr>
              <a:defRPr sz="1795"/>
            </a:lvl4pPr>
            <a:lvl5pPr>
              <a:defRPr sz="1795"/>
            </a:lvl5pPr>
            <a:lvl6pPr>
              <a:defRPr sz="1795"/>
            </a:lvl6pPr>
            <a:lvl7pPr>
              <a:defRPr sz="1795"/>
            </a:lvl7pPr>
            <a:lvl8pPr>
              <a:defRPr sz="1795"/>
            </a:lvl8pPr>
            <a:lvl9pPr>
              <a:defRPr sz="1795"/>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6" name="Rectangle 6">
            <a:extLst>
              <a:ext uri="{FF2B5EF4-FFF2-40B4-BE49-F238E27FC236}">
                <a16:creationId xmlns:a16="http://schemas.microsoft.com/office/drawing/2014/main" id="{15637BF2-3DA9-B642-B1D5-C75488583822}"/>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4" name="Picture 93">
            <a:extLst>
              <a:ext uri="{FF2B5EF4-FFF2-40B4-BE49-F238E27FC236}">
                <a16:creationId xmlns:a16="http://schemas.microsoft.com/office/drawing/2014/main" id="{A33B9BBA-A845-6D4E-86B2-BC5A90630F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3" name="Group 222">
            <a:extLst>
              <a:ext uri="{FF2B5EF4-FFF2-40B4-BE49-F238E27FC236}">
                <a16:creationId xmlns:a16="http://schemas.microsoft.com/office/drawing/2014/main" id="{81EAE190-3DBC-8B46-A7EE-101EAD43B524}"/>
              </a:ext>
            </a:extLst>
          </p:cNvPr>
          <p:cNvGrpSpPr/>
          <p:nvPr/>
        </p:nvGrpSpPr>
        <p:grpSpPr>
          <a:xfrm>
            <a:off x="226689" y="6572055"/>
            <a:ext cx="9280921" cy="144114"/>
            <a:chOff x="226688" y="6572055"/>
            <a:chExt cx="9280921" cy="144114"/>
          </a:xfrm>
        </p:grpSpPr>
        <p:pic>
          <p:nvPicPr>
            <p:cNvPr id="224" name="Picture 223" descr="at.png">
              <a:extLst>
                <a:ext uri="{FF2B5EF4-FFF2-40B4-BE49-F238E27FC236}">
                  <a16:creationId xmlns:a16="http://schemas.microsoft.com/office/drawing/2014/main" id="{C99736DD-07AF-AC43-B440-EAC4A85855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5" name="Picture 224" descr="be.png">
              <a:extLst>
                <a:ext uri="{FF2B5EF4-FFF2-40B4-BE49-F238E27FC236}">
                  <a16:creationId xmlns:a16="http://schemas.microsoft.com/office/drawing/2014/main" id="{62BA3F32-5615-D349-BC52-B2419C862B6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6" name="Picture 225" descr="ch.png">
              <a:extLst>
                <a:ext uri="{FF2B5EF4-FFF2-40B4-BE49-F238E27FC236}">
                  <a16:creationId xmlns:a16="http://schemas.microsoft.com/office/drawing/2014/main" id="{3329B08F-A4FB-864C-8045-725B44746C9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7" name="Picture 226" descr="cz.png">
              <a:extLst>
                <a:ext uri="{FF2B5EF4-FFF2-40B4-BE49-F238E27FC236}">
                  <a16:creationId xmlns:a16="http://schemas.microsoft.com/office/drawing/2014/main" id="{E5EFD8CC-B6E0-A24E-9835-6B98EE86540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8" name="Picture 227" descr="de.png">
              <a:extLst>
                <a:ext uri="{FF2B5EF4-FFF2-40B4-BE49-F238E27FC236}">
                  <a16:creationId xmlns:a16="http://schemas.microsoft.com/office/drawing/2014/main" id="{BC626E00-EE96-414C-9679-3D6BB1A0133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9" name="Picture 228" descr="dk.png">
              <a:extLst>
                <a:ext uri="{FF2B5EF4-FFF2-40B4-BE49-F238E27FC236}">
                  <a16:creationId xmlns:a16="http://schemas.microsoft.com/office/drawing/2014/main" id="{699408FE-4D4F-1743-9311-785D7CA2CDC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30" name="Picture 229" descr="ee.png">
              <a:extLst>
                <a:ext uri="{FF2B5EF4-FFF2-40B4-BE49-F238E27FC236}">
                  <a16:creationId xmlns:a16="http://schemas.microsoft.com/office/drawing/2014/main" id="{0943A9EC-1CD8-1A4E-812F-AB65B079E0B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31" name="Picture 230" descr="es.png">
              <a:extLst>
                <a:ext uri="{FF2B5EF4-FFF2-40B4-BE49-F238E27FC236}">
                  <a16:creationId xmlns:a16="http://schemas.microsoft.com/office/drawing/2014/main" id="{96179449-85FD-764F-AEAE-CD972E258A7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2" name="Picture 231" descr="fi.png">
              <a:extLst>
                <a:ext uri="{FF2B5EF4-FFF2-40B4-BE49-F238E27FC236}">
                  <a16:creationId xmlns:a16="http://schemas.microsoft.com/office/drawing/2014/main" id="{D4945A66-3E18-AB40-B05A-A8BB2B3A922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3" name="Picture 232" descr="fr.png">
              <a:extLst>
                <a:ext uri="{FF2B5EF4-FFF2-40B4-BE49-F238E27FC236}">
                  <a16:creationId xmlns:a16="http://schemas.microsoft.com/office/drawing/2014/main" id="{F2E43292-9822-9D49-B86D-5C76606E783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4" name="Picture 233" descr="gr.png">
              <a:extLst>
                <a:ext uri="{FF2B5EF4-FFF2-40B4-BE49-F238E27FC236}">
                  <a16:creationId xmlns:a16="http://schemas.microsoft.com/office/drawing/2014/main" id="{62E71A29-2019-BA47-B895-D36D4E394DD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5" name="Picture 234" descr="hu.png">
              <a:extLst>
                <a:ext uri="{FF2B5EF4-FFF2-40B4-BE49-F238E27FC236}">
                  <a16:creationId xmlns:a16="http://schemas.microsoft.com/office/drawing/2014/main" id="{E2A2126F-91C1-2146-A799-8B45986E015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6" name="Picture 235" descr="ie.png">
              <a:extLst>
                <a:ext uri="{FF2B5EF4-FFF2-40B4-BE49-F238E27FC236}">
                  <a16:creationId xmlns:a16="http://schemas.microsoft.com/office/drawing/2014/main" id="{73974951-B695-344F-A7A2-C3FE05AC306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7" name="Picture 236" descr="it.png">
              <a:extLst>
                <a:ext uri="{FF2B5EF4-FFF2-40B4-BE49-F238E27FC236}">
                  <a16:creationId xmlns:a16="http://schemas.microsoft.com/office/drawing/2014/main" id="{0C24E178-26C5-2342-9400-6309A06090E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8" name="Picture 237" descr="lu.png">
              <a:extLst>
                <a:ext uri="{FF2B5EF4-FFF2-40B4-BE49-F238E27FC236}">
                  <a16:creationId xmlns:a16="http://schemas.microsoft.com/office/drawing/2014/main" id="{2B0076B7-6B84-CC43-93E9-D18DCB32FD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9" name="Picture 238" descr="nl.png">
              <a:extLst>
                <a:ext uri="{FF2B5EF4-FFF2-40B4-BE49-F238E27FC236}">
                  <a16:creationId xmlns:a16="http://schemas.microsoft.com/office/drawing/2014/main" id="{DFD0C8F0-D239-6348-84CA-99C8B2845CF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40" name="Picture 239" descr="no.png">
              <a:extLst>
                <a:ext uri="{FF2B5EF4-FFF2-40B4-BE49-F238E27FC236}">
                  <a16:creationId xmlns:a16="http://schemas.microsoft.com/office/drawing/2014/main" id="{F79C2564-2170-B24F-8D57-111EFD02671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41" name="Picture 240" descr="pl.png">
              <a:extLst>
                <a:ext uri="{FF2B5EF4-FFF2-40B4-BE49-F238E27FC236}">
                  <a16:creationId xmlns:a16="http://schemas.microsoft.com/office/drawing/2014/main" id="{F9C1CAC5-4A69-1F4B-A333-B92A22CD8C0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2" name="Picture 241" descr="pt.png">
              <a:extLst>
                <a:ext uri="{FF2B5EF4-FFF2-40B4-BE49-F238E27FC236}">
                  <a16:creationId xmlns:a16="http://schemas.microsoft.com/office/drawing/2014/main" id="{8E32EDCE-2BF9-7947-A432-06666494212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3" name="Picture 242" descr="ro.png">
              <a:extLst>
                <a:ext uri="{FF2B5EF4-FFF2-40B4-BE49-F238E27FC236}">
                  <a16:creationId xmlns:a16="http://schemas.microsoft.com/office/drawing/2014/main" id="{7B9D6BD3-18E7-7C46-8D98-7331FC5B55B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4" name="Picture 243" descr="se.png">
              <a:extLst>
                <a:ext uri="{FF2B5EF4-FFF2-40B4-BE49-F238E27FC236}">
                  <a16:creationId xmlns:a16="http://schemas.microsoft.com/office/drawing/2014/main" id="{FBCF430A-87CA-7B41-BDC4-85E2193D7B6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5" name="Picture 244" descr="uk.png">
              <a:extLst>
                <a:ext uri="{FF2B5EF4-FFF2-40B4-BE49-F238E27FC236}">
                  <a16:creationId xmlns:a16="http://schemas.microsoft.com/office/drawing/2014/main" id="{C48A51B0-9DC2-954B-BCE4-D39ED45C1E9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6" name="Picture 245" descr="ca.png">
              <a:extLst>
                <a:ext uri="{FF2B5EF4-FFF2-40B4-BE49-F238E27FC236}">
                  <a16:creationId xmlns:a16="http://schemas.microsoft.com/office/drawing/2014/main" id="{742227DB-87E4-584F-B9C2-CF1F8B66BF5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7" name="Picture 246">
              <a:extLst>
                <a:ext uri="{FF2B5EF4-FFF2-40B4-BE49-F238E27FC236}">
                  <a16:creationId xmlns:a16="http://schemas.microsoft.com/office/drawing/2014/main" id="{B6468480-DF52-2445-9C28-D09A22CAFFCE}"/>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8" name="Picture 247" descr="si.png">
              <a:extLst>
                <a:ext uri="{FF2B5EF4-FFF2-40B4-BE49-F238E27FC236}">
                  <a16:creationId xmlns:a16="http://schemas.microsoft.com/office/drawing/2014/main" id="{92833B06-1D55-DF47-8181-43026BA13E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0172379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p:nvSpPr>
        <p:spPr>
          <a:xfrm>
            <a:off x="-6565" y="-2"/>
            <a:ext cx="12198565"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6350AC2-572B-E748-93A7-E8D48F6FC32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CCAF8EA-1D76-424C-ACE1-069FB50A35DC}"/>
              </a:ext>
            </a:extLst>
          </p:cNvPr>
          <p:cNvSpPr>
            <a:spLocks noGrp="1"/>
          </p:cNvSpPr>
          <p:nvPr>
            <p:ph idx="1" hasCustomPrompt="1"/>
          </p:nvPr>
        </p:nvSpPr>
        <p:spPr>
          <a:xfrm>
            <a:off x="218263"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5812556C-035F-674D-8E77-65829009A76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3A28FF-2D15-CA4C-BE38-ACE4F46B1078}"/>
              </a:ext>
            </a:extLst>
          </p:cNvPr>
          <p:cNvGrpSpPr/>
          <p:nvPr/>
        </p:nvGrpSpPr>
        <p:grpSpPr>
          <a:xfrm>
            <a:off x="226689" y="6572055"/>
            <a:ext cx="9280921" cy="144114"/>
            <a:chOff x="226688" y="6572055"/>
            <a:chExt cx="9280921" cy="144114"/>
          </a:xfrm>
        </p:grpSpPr>
        <p:pic>
          <p:nvPicPr>
            <p:cNvPr id="173" name="Picture 172" descr="at.png">
              <a:extLst>
                <a:ext uri="{FF2B5EF4-FFF2-40B4-BE49-F238E27FC236}">
                  <a16:creationId xmlns:a16="http://schemas.microsoft.com/office/drawing/2014/main" id="{0E2E3015-98F4-8247-9D73-0375E88996D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9D074CA4-7915-A747-9929-B98273D72C7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C0DA22F7-53FD-C945-B78E-ABF90C8F4F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E10FF190-69E2-5E49-B481-C02894E3838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91116F4C-7CEE-724C-819A-6EDD536CB94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39EC5588-D5FA-AB47-B8CD-7BC4F231486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89D7384-0E1C-844B-AB49-7133835688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E3D0A64-A661-C549-B1E5-4DA7CA496CC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0558D9A-35EB-C34A-817B-0559522AE8C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35B03227-69B0-3A44-A5FD-555C28A52A8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5E569F24-CE46-2648-AB03-B8B31E9EBFC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09B3A2D5-836F-E04F-8371-D3F0E82EFE3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C3D2351-6DE0-A74B-93D0-41A1A80FD85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339AE59-B805-0A4B-B7B0-6A23104F555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A6AB9BA2-A374-114C-AEB9-FF2E36B6B0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5D787E2C-02FD-9F45-A5DC-20077BC8497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334BDD4-1A12-EA40-8B95-6A7986C3D3B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B28A7F64-BEA5-184D-BF8C-0E51ABD6365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85FB01D-B3B0-AD43-85FC-37622F98332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0A1B73F-F128-DC45-A233-BEB4AD43619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6F2E8BB-654D-5E42-BAEE-4FCCA17BE7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2D5D70E9-CF0C-5E44-AAD4-3782CE16E3E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A4881718-6EC8-5841-BF67-0E3E06CBFB6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ADEF53-156F-E846-A65A-2C73BD6E8D1B}"/>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F225A08-E820-3B4A-8716-A34F02B11AD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53434369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DARK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p:nvSpPr>
        <p:spPr>
          <a:xfrm>
            <a:off x="-6565" y="-2"/>
            <a:ext cx="12198565" cy="6858002"/>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9CF3855-1D27-0A40-BAE3-42EFBD7480E4}"/>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98BCAF30-A127-1A48-9EAD-FDB4600F8163}"/>
              </a:ext>
            </a:extLst>
          </p:cNvPr>
          <p:cNvSpPr>
            <a:spLocks noGrp="1"/>
          </p:cNvSpPr>
          <p:nvPr>
            <p:ph idx="1" hasCustomPrompt="1"/>
          </p:nvPr>
        </p:nvSpPr>
        <p:spPr>
          <a:xfrm>
            <a:off x="218263" y="882194"/>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7828C28-FB53-5144-86D3-7E4683BB906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2A3614A-6788-2248-B62D-2F2427733998}"/>
              </a:ext>
            </a:extLst>
          </p:cNvPr>
          <p:cNvGrpSpPr/>
          <p:nvPr/>
        </p:nvGrpSpPr>
        <p:grpSpPr>
          <a:xfrm>
            <a:off x="226689" y="6572055"/>
            <a:ext cx="9280921" cy="144114"/>
            <a:chOff x="226688" y="6572055"/>
            <a:chExt cx="9280921" cy="144114"/>
          </a:xfrm>
        </p:grpSpPr>
        <p:pic>
          <p:nvPicPr>
            <p:cNvPr id="173" name="Picture 172" descr="at.png">
              <a:extLst>
                <a:ext uri="{FF2B5EF4-FFF2-40B4-BE49-F238E27FC236}">
                  <a16:creationId xmlns:a16="http://schemas.microsoft.com/office/drawing/2014/main" id="{584253CC-9B5C-FF46-B30D-58D9DD64865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BE45153C-5281-8F4A-B7BC-531FF5B1BD6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65BBAFF-D167-5141-BB55-F82E11C0748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152B990-C28D-0246-BCB5-BCE8B2D8CD6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93F2E73-85F2-F74D-AD1F-8F4DAE75E0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5F37193D-D9BA-B043-9B85-864246FAD4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C5FC4AE-6076-9742-A71F-062F550FC69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3C9E6F73-CAD6-8845-B3B0-58C13B98D38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D931B81-306F-7D40-A641-80EA433FFDE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4F58ED70-6399-A94F-BAF0-99A8CDEFD01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43007EED-AF95-4245-9D83-C61DF9BE24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1A4B9A-E1C7-924E-A682-C51BD0A3BD2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297B8F6-AA1D-054C-924B-D4488A85D66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0E362650-F059-0E4B-95A1-3DCECE3C60B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5CD598B-D782-EA49-B9EF-E6C7FAF8B46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05531A4-257A-3D45-B079-69498C6960C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7EF2CB2B-377A-7C4D-9553-0EE371E5BBE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DDAAC74-208C-414F-9A7C-DAD25C8C922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44A5A0A8-C241-344D-9CA2-7957ED2A6A8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56A814C-958E-C148-A92C-03064E5AB69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E65DB58-E120-B04F-B853-02B2675F562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18A8894-A6EC-A64D-9C37-9B8C395282A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C82B025C-EC9C-1A4B-BD61-356DF95A05B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7600AF9E-F5A2-B84E-85FF-0DE9991BB4EA}"/>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4B0581A1-7DD4-5541-A6BB-28E41300C32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02486427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DARK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p:nvSpPr>
        <p:spPr>
          <a:xfrm>
            <a:off x="-6565" y="-2"/>
            <a:ext cx="12198565" cy="6858002"/>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61A08BBE-5D70-DA4B-97D7-C86D7A5ABEF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9A771E7-2D58-194C-A791-65ECD8AB5A13}"/>
              </a:ext>
            </a:extLst>
          </p:cNvPr>
          <p:cNvSpPr>
            <a:spLocks noGrp="1"/>
          </p:cNvSpPr>
          <p:nvPr>
            <p:ph idx="1" hasCustomPrompt="1"/>
          </p:nvPr>
        </p:nvSpPr>
        <p:spPr>
          <a:xfrm>
            <a:off x="218263" y="882194"/>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DD14AB66-7690-9640-BED0-3CA42831403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F6CB173-B6CB-ED4C-BB6E-B192CECEF952}"/>
              </a:ext>
            </a:extLst>
          </p:cNvPr>
          <p:cNvGrpSpPr/>
          <p:nvPr/>
        </p:nvGrpSpPr>
        <p:grpSpPr>
          <a:xfrm>
            <a:off x="226689" y="6572055"/>
            <a:ext cx="9280921" cy="144114"/>
            <a:chOff x="226688" y="6572055"/>
            <a:chExt cx="9280921" cy="144114"/>
          </a:xfrm>
        </p:grpSpPr>
        <p:pic>
          <p:nvPicPr>
            <p:cNvPr id="173" name="Picture 172" descr="at.png">
              <a:extLst>
                <a:ext uri="{FF2B5EF4-FFF2-40B4-BE49-F238E27FC236}">
                  <a16:creationId xmlns:a16="http://schemas.microsoft.com/office/drawing/2014/main" id="{EA551FB3-F30A-014C-80D6-2704C1F663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384B9253-EE84-764B-82E9-F659461761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752C153E-69B5-3B4D-96B0-761A90394BE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470A1ED1-B931-2C44-985B-010222D8E7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35B33C4-CF8E-8D4A-BDA7-6E3D7539EE9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31AF28B-F560-9248-AFC3-EA322EA798F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0867832-54BB-674B-AABA-00BD4534274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C26DD8E6-2DB0-4D4B-B68A-976ED030D6D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5790166-BF1B-564D-AFAE-D9DF30AFDDC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06E17F2-1548-9548-ACB0-FEED80280AD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35A6156-83CE-644B-84F7-50883476E0D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22E71396-ECA6-9242-831B-445E24E8C29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8020EFB5-52DE-B040-BB18-4A1FF88F5F1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3A758FE5-4022-5C45-951C-39CF723F8BD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BE0DDB5F-75F4-4146-A65A-6BE348C1DD3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D2FCD63-5B62-1445-93DC-E1F898439E6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E715264-F183-804B-B1E4-FD7F86D109A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92BC563-BE85-E74D-A455-63F6462B728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1DF8479F-DA33-FF4F-BBBC-AC381EA8963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1539D7A-3745-BA4E-B009-65878E25141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BE17C5C-619E-5D4F-864D-D1939DE9D08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FC8FDA7-C4C2-434B-B994-EA82017FC5A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3BA2489-126B-A540-8AFD-EB11DBC141E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2D9F7493-9E8F-AD4D-9552-63D05986B698}"/>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CBA6C43-07FF-E141-B820-809A1A1D02D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73331948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p:nvSpPr>
        <p:spPr>
          <a:xfrm>
            <a:off x="-6565" y="-2"/>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A19D1F52-7906-AD4A-B780-043F23CACFC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0DD3B0C-E39C-2649-9351-6C8A44BE98F2}"/>
              </a:ext>
            </a:extLst>
          </p:cNvPr>
          <p:cNvSpPr>
            <a:spLocks noGrp="1"/>
          </p:cNvSpPr>
          <p:nvPr>
            <p:ph idx="1" hasCustomPrompt="1"/>
          </p:nvPr>
        </p:nvSpPr>
        <p:spPr>
          <a:xfrm>
            <a:off x="218263"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461E3115-3303-9045-AC29-E05D095BD8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4829EC8-9F1D-F149-A219-804BBAF3FAE4}"/>
              </a:ext>
            </a:extLst>
          </p:cNvPr>
          <p:cNvGrpSpPr/>
          <p:nvPr/>
        </p:nvGrpSpPr>
        <p:grpSpPr>
          <a:xfrm>
            <a:off x="226689" y="6572055"/>
            <a:ext cx="9280921" cy="144114"/>
            <a:chOff x="226688" y="6572055"/>
            <a:chExt cx="9280921" cy="144114"/>
          </a:xfrm>
        </p:grpSpPr>
        <p:pic>
          <p:nvPicPr>
            <p:cNvPr id="173" name="Picture 172" descr="at.png">
              <a:extLst>
                <a:ext uri="{FF2B5EF4-FFF2-40B4-BE49-F238E27FC236}">
                  <a16:creationId xmlns:a16="http://schemas.microsoft.com/office/drawing/2014/main" id="{C19983A8-7062-3F43-8A1D-37604D6D58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26B8D4A-247B-E24D-992C-A88A6B969B6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BE5E6113-818D-FB49-B090-E19342F28C7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1FE898A1-4B3A-2F42-A01B-183D128F320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57187CBC-5F64-3940-94C4-F4586E23B39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1A77F22F-4EA4-1B4E-AD85-83E6A9E6F0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971E61C-3E5D-A44F-BB32-C135DCA4024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52BDB40C-C8F6-2F46-B22B-53159FB7223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A6C3A39-8815-6E46-A4A7-F1DF4D94600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89C6B1C6-96B4-BB4A-8EF4-D905EBCDDB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1E8E5058-5837-0641-8ACC-2A22E98C61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280B1B9-E87E-1A4F-891B-FE02DF8C84F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1DA4A09-1BBB-9841-8DDD-85AD266CEE8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9F861CE1-36F2-304A-BA2D-3B29B84F8D2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0CC6F197-295E-AA48-9F54-5BB992E449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B2470C86-76A1-0747-82C7-81CE98BC136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211EEA25-F325-7745-8745-5B5BBAC4FDB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156D6C9-FE9B-354E-A16F-294D149E419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B31BF8B-99DC-4F4A-BB25-16401B2EE1D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CC17C73D-B199-8446-8356-06B17E46510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F8E7A4F7-C776-E44C-B459-792904B1175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F8273AC-F4CD-7B44-A339-1DFDEDA6D7F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054CC79-C8A4-6849-83FA-F64F0120C41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22BE5F0-9351-1F49-AD56-2D379D64F73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509DAF-C81C-B546-BCD1-6B1C5D6535F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03902902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p:nvSpPr>
        <p:spPr>
          <a:xfrm>
            <a:off x="-6565" y="-2"/>
            <a:ext cx="12198565"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5F3F0105-74A7-3F48-A708-DBA480D4739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DA19BBF-7A1B-C946-AFAB-AA5FF1EEEEF8}"/>
              </a:ext>
            </a:extLst>
          </p:cNvPr>
          <p:cNvSpPr>
            <a:spLocks noGrp="1"/>
          </p:cNvSpPr>
          <p:nvPr>
            <p:ph idx="1" hasCustomPrompt="1"/>
          </p:nvPr>
        </p:nvSpPr>
        <p:spPr>
          <a:xfrm>
            <a:off x="218263"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304BE09E-F3B3-F242-8C42-C6589CA8A05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5BF7BF6-3392-B144-8001-12FDDEF808F2}"/>
              </a:ext>
            </a:extLst>
          </p:cNvPr>
          <p:cNvGrpSpPr/>
          <p:nvPr/>
        </p:nvGrpSpPr>
        <p:grpSpPr>
          <a:xfrm>
            <a:off x="226689" y="6572055"/>
            <a:ext cx="9280921" cy="144114"/>
            <a:chOff x="226688" y="6572055"/>
            <a:chExt cx="9280921" cy="144114"/>
          </a:xfrm>
        </p:grpSpPr>
        <p:pic>
          <p:nvPicPr>
            <p:cNvPr id="173" name="Picture 172" descr="at.png">
              <a:extLst>
                <a:ext uri="{FF2B5EF4-FFF2-40B4-BE49-F238E27FC236}">
                  <a16:creationId xmlns:a16="http://schemas.microsoft.com/office/drawing/2014/main" id="{A9274A80-DE14-534B-8E88-EB6B9AF811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C7C1A99-BE34-E948-80DE-BC4F3DA313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0D8E890-179F-134F-A153-70684E8B9F8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7FF2C21D-860C-3449-9C03-257D2590A39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361ED7A-68E6-0E4D-9BC4-097D41D9FB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C424A9F5-069A-434E-8E83-3408A9C196F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B1CC685-FAA3-A248-AAB2-F20C3883BE6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B75A8634-06BC-094C-89BB-1D7B1C8973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D6307B4D-5DCF-B74D-A84C-DA63FB025A0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2691AFB8-3B77-0A4F-828F-4FE7F3613B5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B33F68EE-435E-0244-8392-CD25D552D0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FE3CC19D-9F24-E44A-A693-0555D62C841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2786FEC6-B769-1D4E-B6B3-0D617EFC791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FF41234-4D97-8944-94E0-DB24DA9547C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5CC9CE43-782F-B243-B0F2-A1F201A9855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D541A120-0643-A34E-B774-D4AD5DC1AC2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F8B4CE5-903D-2A49-961E-99890647F27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DD754616-3344-5C4C-80F5-3023168B3E0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9976AFC9-2D5A-C54B-9CA7-A994E7CCC7A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7F9BD34-A5E5-A54D-80AD-7BB6BBA466E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03582D9-7119-CD44-BA81-A6FBFD1AE7F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7F7A8D82-051C-C148-9664-C747BDB476F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447F0220-5C4A-BE4B-B874-6CD8BB3810F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570B4468-AA03-5247-BAAB-718BC1670B3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3D3F122-B79E-FE4A-85D5-63B2D0A9F8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5448166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p:nvSpPr>
        <p:spPr>
          <a:xfrm>
            <a:off x="-6565" y="-2"/>
            <a:ext cx="12198565"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31144C82-D053-8F4B-894B-EE0D394C022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AECCC4E8-0B5E-9C4D-AB80-150457D92BDA}"/>
              </a:ext>
            </a:extLst>
          </p:cNvPr>
          <p:cNvSpPr>
            <a:spLocks noGrp="1"/>
          </p:cNvSpPr>
          <p:nvPr>
            <p:ph idx="1" hasCustomPrompt="1"/>
          </p:nvPr>
        </p:nvSpPr>
        <p:spPr>
          <a:xfrm>
            <a:off x="218263"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F769265-2000-A745-853D-4F112CDCFBE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3" name="Group 172">
            <a:extLst>
              <a:ext uri="{FF2B5EF4-FFF2-40B4-BE49-F238E27FC236}">
                <a16:creationId xmlns:a16="http://schemas.microsoft.com/office/drawing/2014/main" id="{9C03ECFA-F0E6-3F43-AB7D-B1FC42BC6B83}"/>
              </a:ext>
            </a:extLst>
          </p:cNvPr>
          <p:cNvGrpSpPr/>
          <p:nvPr/>
        </p:nvGrpSpPr>
        <p:grpSpPr>
          <a:xfrm>
            <a:off x="226689" y="6572055"/>
            <a:ext cx="9280921" cy="144114"/>
            <a:chOff x="226688" y="6572055"/>
            <a:chExt cx="9280921" cy="144114"/>
          </a:xfrm>
        </p:grpSpPr>
        <p:pic>
          <p:nvPicPr>
            <p:cNvPr id="174" name="Picture 173" descr="at.png">
              <a:extLst>
                <a:ext uri="{FF2B5EF4-FFF2-40B4-BE49-F238E27FC236}">
                  <a16:creationId xmlns:a16="http://schemas.microsoft.com/office/drawing/2014/main" id="{3824C34D-E8F4-6046-BAD3-FF544547B5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5" name="Picture 174" descr="be.png">
              <a:extLst>
                <a:ext uri="{FF2B5EF4-FFF2-40B4-BE49-F238E27FC236}">
                  <a16:creationId xmlns:a16="http://schemas.microsoft.com/office/drawing/2014/main" id="{D3C84D9E-605B-5C40-AC60-4287ECCFCF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6" name="Picture 175" descr="ch.png">
              <a:extLst>
                <a:ext uri="{FF2B5EF4-FFF2-40B4-BE49-F238E27FC236}">
                  <a16:creationId xmlns:a16="http://schemas.microsoft.com/office/drawing/2014/main" id="{C9081AC3-3B15-C74D-99C2-853A5909C01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7" name="Picture 176" descr="cz.png">
              <a:extLst>
                <a:ext uri="{FF2B5EF4-FFF2-40B4-BE49-F238E27FC236}">
                  <a16:creationId xmlns:a16="http://schemas.microsoft.com/office/drawing/2014/main" id="{D25A0EC2-80AF-3549-B68D-0824059F9D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8" name="Picture 177" descr="de.png">
              <a:extLst>
                <a:ext uri="{FF2B5EF4-FFF2-40B4-BE49-F238E27FC236}">
                  <a16:creationId xmlns:a16="http://schemas.microsoft.com/office/drawing/2014/main" id="{01CFBFE7-56FE-7D43-8225-3FEC97C7E6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9" name="Picture 178" descr="dk.png">
              <a:extLst>
                <a:ext uri="{FF2B5EF4-FFF2-40B4-BE49-F238E27FC236}">
                  <a16:creationId xmlns:a16="http://schemas.microsoft.com/office/drawing/2014/main" id="{824EBC88-E0A5-4F40-8D70-4A191BB0E45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80" name="Picture 179" descr="ee.png">
              <a:extLst>
                <a:ext uri="{FF2B5EF4-FFF2-40B4-BE49-F238E27FC236}">
                  <a16:creationId xmlns:a16="http://schemas.microsoft.com/office/drawing/2014/main" id="{DF36E0EF-A035-434C-ACC2-1E0A85C9511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1" name="Picture 180" descr="es.png">
              <a:extLst>
                <a:ext uri="{FF2B5EF4-FFF2-40B4-BE49-F238E27FC236}">
                  <a16:creationId xmlns:a16="http://schemas.microsoft.com/office/drawing/2014/main" id="{9855D420-8B9F-DB4D-BFFD-88B92FBC93E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2" name="Picture 181" descr="fi.png">
              <a:extLst>
                <a:ext uri="{FF2B5EF4-FFF2-40B4-BE49-F238E27FC236}">
                  <a16:creationId xmlns:a16="http://schemas.microsoft.com/office/drawing/2014/main" id="{D8DA4ED2-71BF-D54A-8729-667C353420B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3" name="Picture 182" descr="fr.png">
              <a:extLst>
                <a:ext uri="{FF2B5EF4-FFF2-40B4-BE49-F238E27FC236}">
                  <a16:creationId xmlns:a16="http://schemas.microsoft.com/office/drawing/2014/main" id="{95700422-738E-3F43-9BD9-732D1F1CD51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4" name="Picture 183" descr="gr.png">
              <a:extLst>
                <a:ext uri="{FF2B5EF4-FFF2-40B4-BE49-F238E27FC236}">
                  <a16:creationId xmlns:a16="http://schemas.microsoft.com/office/drawing/2014/main" id="{3ADFE767-2157-EF4F-A55A-529EEB11AD1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5" name="Picture 184" descr="hu.png">
              <a:extLst>
                <a:ext uri="{FF2B5EF4-FFF2-40B4-BE49-F238E27FC236}">
                  <a16:creationId xmlns:a16="http://schemas.microsoft.com/office/drawing/2014/main" id="{94431EEF-3F6C-EB40-AB87-05DDC4908F6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6" name="Picture 185" descr="ie.png">
              <a:extLst>
                <a:ext uri="{FF2B5EF4-FFF2-40B4-BE49-F238E27FC236}">
                  <a16:creationId xmlns:a16="http://schemas.microsoft.com/office/drawing/2014/main" id="{0F4742A7-B3EF-E940-8319-F483AEA9300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7" name="Picture 186" descr="it.png">
              <a:extLst>
                <a:ext uri="{FF2B5EF4-FFF2-40B4-BE49-F238E27FC236}">
                  <a16:creationId xmlns:a16="http://schemas.microsoft.com/office/drawing/2014/main" id="{F916B730-76B6-7C44-B685-963A89AC4D3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8" name="Picture 187" descr="lu.png">
              <a:extLst>
                <a:ext uri="{FF2B5EF4-FFF2-40B4-BE49-F238E27FC236}">
                  <a16:creationId xmlns:a16="http://schemas.microsoft.com/office/drawing/2014/main" id="{371EAC75-DE61-124E-801F-B188BAD04F7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9" name="Picture 188" descr="nl.png">
              <a:extLst>
                <a:ext uri="{FF2B5EF4-FFF2-40B4-BE49-F238E27FC236}">
                  <a16:creationId xmlns:a16="http://schemas.microsoft.com/office/drawing/2014/main" id="{27CD426E-F43D-7A47-82F0-CE6F0A7451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90" name="Picture 189" descr="no.png">
              <a:extLst>
                <a:ext uri="{FF2B5EF4-FFF2-40B4-BE49-F238E27FC236}">
                  <a16:creationId xmlns:a16="http://schemas.microsoft.com/office/drawing/2014/main" id="{BFC941B5-B595-3545-9AE8-692D142F415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1" name="Picture 190" descr="pl.png">
              <a:extLst>
                <a:ext uri="{FF2B5EF4-FFF2-40B4-BE49-F238E27FC236}">
                  <a16:creationId xmlns:a16="http://schemas.microsoft.com/office/drawing/2014/main" id="{0ADF2A94-9206-EC4F-8756-8FE56F5E7FD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2" name="Picture 191" descr="pt.png">
              <a:extLst>
                <a:ext uri="{FF2B5EF4-FFF2-40B4-BE49-F238E27FC236}">
                  <a16:creationId xmlns:a16="http://schemas.microsoft.com/office/drawing/2014/main" id="{111C1773-57A2-D846-A061-DCC75173328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3" name="Picture 192" descr="ro.png">
              <a:extLst>
                <a:ext uri="{FF2B5EF4-FFF2-40B4-BE49-F238E27FC236}">
                  <a16:creationId xmlns:a16="http://schemas.microsoft.com/office/drawing/2014/main" id="{20020476-0B2D-A04E-B153-DCADFDF58F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4" name="Picture 193" descr="se.png">
              <a:extLst>
                <a:ext uri="{FF2B5EF4-FFF2-40B4-BE49-F238E27FC236}">
                  <a16:creationId xmlns:a16="http://schemas.microsoft.com/office/drawing/2014/main" id="{B59E6C4B-8074-D841-A73A-F1B33B3C6E8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5" name="Picture 194" descr="uk.png">
              <a:extLst>
                <a:ext uri="{FF2B5EF4-FFF2-40B4-BE49-F238E27FC236}">
                  <a16:creationId xmlns:a16="http://schemas.microsoft.com/office/drawing/2014/main" id="{D012AEDC-CFA2-5F45-B10F-82E3A1BBE40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6" name="Picture 195" descr="ca.png">
              <a:extLst>
                <a:ext uri="{FF2B5EF4-FFF2-40B4-BE49-F238E27FC236}">
                  <a16:creationId xmlns:a16="http://schemas.microsoft.com/office/drawing/2014/main" id="{0E4FB537-7180-1042-9D96-38B8DE330F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7" name="Picture 196">
              <a:extLst>
                <a:ext uri="{FF2B5EF4-FFF2-40B4-BE49-F238E27FC236}">
                  <a16:creationId xmlns:a16="http://schemas.microsoft.com/office/drawing/2014/main" id="{3F6A389A-CB86-8B42-AC65-749665029DD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8" name="Picture 197" descr="si.png">
              <a:extLst>
                <a:ext uri="{FF2B5EF4-FFF2-40B4-BE49-F238E27FC236}">
                  <a16:creationId xmlns:a16="http://schemas.microsoft.com/office/drawing/2014/main" id="{F9AD2EBC-E00E-BF4A-9B91-0F4C777AC0E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848929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262" y="888004"/>
            <a:ext cx="11763662"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226688" y="6572055"/>
            <a:ext cx="928092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097280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9" name="Picture 118">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7695" b="7948"/>
          <a:stretch/>
        </p:blipFill>
        <p:spPr>
          <a:xfrm>
            <a:off x="0" y="0"/>
            <a:ext cx="12158753"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92261"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61873755-77D2-7D48-99A1-3F0D7902F7E5}"/>
              </a:ext>
            </a:extLst>
          </p:cNvPr>
          <p:cNvGrpSpPr/>
          <p:nvPr userDrawn="1"/>
        </p:nvGrpSpPr>
        <p:grpSpPr>
          <a:xfrm>
            <a:off x="226070" y="6569736"/>
            <a:ext cx="9602488" cy="144114"/>
            <a:chOff x="1076500" y="4469696"/>
            <a:chExt cx="9628745" cy="144114"/>
          </a:xfrm>
        </p:grpSpPr>
        <p:pic>
          <p:nvPicPr>
            <p:cNvPr id="66" name="Picture 65" descr="de.png">
              <a:extLst>
                <a:ext uri="{FF2B5EF4-FFF2-40B4-BE49-F238E27FC236}">
                  <a16:creationId xmlns:a16="http://schemas.microsoft.com/office/drawing/2014/main" id="{E193B19F-9EA7-C04A-B6E1-E8493812339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BE4D4226-1484-894D-A57B-DF3CA0AEEA8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CEB1C35B-A1B4-0D49-9F9A-EBE869AA06A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77471C13-DD1F-3A45-BC46-C08FDA20333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19BEDE25-37C8-C04F-A9F9-4836374CE6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731ED53B-A8E5-8746-8B18-868E3939807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3DD470AD-8BA3-354E-96A9-EACC81BA737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7488A28E-83DC-D84A-AF92-F323BB68BD0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7BE53EFB-834C-B148-BA0D-1101E67FD5E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7B981BCF-7994-754E-94CB-E04B6C9FA6E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03DCBA8B-803C-A244-8E76-CDA502AB18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8ACC76C5-A2F5-BB42-863E-CDED5BB6304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B08DA397-697F-DF44-9F75-47F9E99D8F1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8253A672-7057-114B-A847-EFB1DC7557B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701C9B59-FE02-FC4A-A5B9-B6769E324D0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36F70CAB-D276-EF47-92BB-4323FF59683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C7F3D8B4-851A-AF49-B59B-8E8259E360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844C8E73-19C0-8645-BA2C-9A2AE13016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E654A66D-2732-E344-B843-6CE13AAC680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A024F0CF-1EFB-9148-9695-6CAA150C58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AA23EA42-BF26-D747-A010-8F9D8D9057C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8CFFF940-BC23-CD46-9090-334560F7BA9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20AB05E4-2BE8-DE46-B436-FE570335B0F5}"/>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2D163D4C-EE71-9744-BE99-D166BF8ADE72}"/>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A559A498-3191-894A-810C-BD4AE5EEB4C7}"/>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A0422BBB-5084-E44D-8BE9-72C53820AD6D}"/>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118" name="Picture 117">
            <a:extLst>
              <a:ext uri="{FF2B5EF4-FFF2-40B4-BE49-F238E27FC236}">
                <a16:creationId xmlns:a16="http://schemas.microsoft.com/office/drawing/2014/main" id="{AD8FAFFC-0223-1740-BEBD-B739458582D9}"/>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315039" y="6585917"/>
            <a:ext cx="1632456" cy="105918"/>
          </a:xfrm>
          <a:prstGeom prst="rect">
            <a:avLst/>
          </a:prstGeom>
        </p:spPr>
      </p:pic>
    </p:spTree>
    <p:extLst>
      <p:ext uri="{BB962C8B-B14F-4D97-AF65-F5344CB8AC3E}">
        <p14:creationId xmlns:p14="http://schemas.microsoft.com/office/powerpoint/2010/main" val="29145864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DARK_CLOSING1">
    <p:spTree>
      <p:nvGrpSpPr>
        <p:cNvPr id="1" name=""/>
        <p:cNvGrpSpPr/>
        <p:nvPr/>
      </p:nvGrpSpPr>
      <p:grpSpPr>
        <a:xfrm>
          <a:off x="0" y="0"/>
          <a:ext cx="0" cy="0"/>
          <a:chOff x="0" y="0"/>
          <a:chExt cx="0" cy="0"/>
        </a:xfrm>
      </p:grpSpPr>
      <p:sp>
        <p:nvSpPr>
          <p:cNvPr id="14" name="Rectangle 13"/>
          <p:cNvSpPr/>
          <p:nvPr/>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solidFill>
                <a:srgbClr val="335E6F"/>
              </a:solidFill>
            </a:endParaRPr>
          </a:p>
        </p:txBody>
      </p:sp>
      <p:sp>
        <p:nvSpPr>
          <p:cNvPr id="9" name="Rectangle 8"/>
          <p:cNvSpPr/>
          <p:nvPr/>
        </p:nvSpPr>
        <p:spPr>
          <a:xfrm flipH="1">
            <a:off x="4686301" y="2011304"/>
            <a:ext cx="281940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3" name="Subtitle 2"/>
          <p:cNvSpPr txBox="1">
            <a:spLocks/>
          </p:cNvSpPr>
          <p:nvPr/>
        </p:nvSpPr>
        <p:spPr>
          <a:xfrm>
            <a:off x="4686299" y="4524206"/>
            <a:ext cx="2812781" cy="314494"/>
          </a:xfrm>
          <a:prstGeom prst="rect">
            <a:avLst/>
          </a:prstGeom>
        </p:spPr>
        <p:txBody>
          <a:bodyPr vert="horz" lIns="91191" tIns="45595" rIns="91191" bIns="45595"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396">
              <a:solidFill>
                <a:srgbClr val="8197A6"/>
              </a:solidFill>
              <a:latin typeface="Arial" charset="0"/>
              <a:ea typeface="Arial" charset="0"/>
              <a:cs typeface="Arial" charset="0"/>
            </a:endParaRPr>
          </a:p>
        </p:txBody>
      </p:sp>
      <p:sp>
        <p:nvSpPr>
          <p:cNvPr id="7" name="Subtitle 2"/>
          <p:cNvSpPr txBox="1">
            <a:spLocks/>
          </p:cNvSpPr>
          <p:nvPr/>
        </p:nvSpPr>
        <p:spPr>
          <a:xfrm>
            <a:off x="4686298" y="1740024"/>
            <a:ext cx="2819402" cy="261521"/>
          </a:xfrm>
          <a:prstGeom prst="rect">
            <a:avLst/>
          </a:prstGeom>
        </p:spPr>
        <p:txBody>
          <a:bodyPr vert="horz" lIns="91191" tIns="45595" rIns="91191" bIns="45595"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097" noProof="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34" b="0" baseline="0">
                <a:solidFill>
                  <a:schemeClr val="bg1"/>
                </a:solidFill>
                <a:latin typeface="Arial" charset="0"/>
                <a:ea typeface="Arial" charset="0"/>
                <a:cs typeface="Arial" charset="0"/>
              </a:defRPr>
            </a:lvl1pPr>
            <a:lvl2pPr marL="455966" indent="0">
              <a:buNone/>
              <a:defRPr sz="1995" b="1"/>
            </a:lvl2pPr>
            <a:lvl3pPr marL="911931" indent="0">
              <a:buNone/>
              <a:defRPr sz="1795" b="1"/>
            </a:lvl3pPr>
            <a:lvl4pPr marL="1367897" indent="0">
              <a:buNone/>
              <a:defRPr sz="1596" b="1"/>
            </a:lvl4pPr>
            <a:lvl5pPr marL="1823862" indent="0">
              <a:buNone/>
              <a:defRPr sz="1596" b="1"/>
            </a:lvl5pPr>
            <a:lvl6pPr marL="2279828" indent="0">
              <a:buNone/>
              <a:defRPr sz="1596" b="1"/>
            </a:lvl6pPr>
            <a:lvl7pPr marL="2735793" indent="0">
              <a:buNone/>
              <a:defRPr sz="1596" b="1"/>
            </a:lvl7pPr>
            <a:lvl8pPr marL="3191759" indent="0">
              <a:buNone/>
              <a:defRPr sz="1596" b="1"/>
            </a:lvl8pPr>
            <a:lvl9pPr marL="3647724" indent="0">
              <a:buNone/>
              <a:defRPr sz="1596" b="1"/>
            </a:lvl9pPr>
          </a:lstStyle>
          <a:p>
            <a:pPr lvl="0"/>
            <a:r>
              <a:rPr lang="en-GB" noProof="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86298" y="4406775"/>
            <a:ext cx="2819402" cy="423565"/>
          </a:xfrm>
          <a:prstGeom prst="rect">
            <a:avLst/>
          </a:prstGeom>
        </p:spPr>
        <p:txBody>
          <a:bodyPr anchor="ctr">
            <a:noAutofit/>
          </a:bodyPr>
          <a:lstStyle>
            <a:lvl1pPr marL="0" indent="0" algn="l">
              <a:buNone/>
              <a:defRPr sz="1496" b="0" baseline="0">
                <a:solidFill>
                  <a:schemeClr val="bg1"/>
                </a:solidFill>
                <a:latin typeface="Arial" charset="0"/>
                <a:ea typeface="Arial" charset="0"/>
                <a:cs typeface="Arial" charset="0"/>
              </a:defRPr>
            </a:lvl1pPr>
            <a:lvl2pPr marL="455966" indent="0">
              <a:buNone/>
              <a:defRPr sz="1995" b="1"/>
            </a:lvl2pPr>
            <a:lvl3pPr marL="911931" indent="0">
              <a:buNone/>
              <a:defRPr sz="1795" b="1"/>
            </a:lvl3pPr>
            <a:lvl4pPr marL="1367897" indent="0">
              <a:buNone/>
              <a:defRPr sz="1596" b="1"/>
            </a:lvl4pPr>
            <a:lvl5pPr marL="1823862" indent="0">
              <a:buNone/>
              <a:defRPr sz="1596" b="1"/>
            </a:lvl5pPr>
            <a:lvl6pPr marL="2279828" indent="0">
              <a:buNone/>
              <a:defRPr sz="1596" b="1"/>
            </a:lvl6pPr>
            <a:lvl7pPr marL="2735793" indent="0">
              <a:buNone/>
              <a:defRPr sz="1596" b="1"/>
            </a:lvl7pPr>
            <a:lvl8pPr marL="3191759" indent="0">
              <a:buNone/>
              <a:defRPr sz="1596" b="1"/>
            </a:lvl8pPr>
            <a:lvl9pPr marL="3647724" indent="0">
              <a:buNone/>
              <a:defRPr sz="1596" b="1"/>
            </a:lvl9pPr>
          </a:lstStyle>
          <a:p>
            <a:pPr lvl="0"/>
            <a:r>
              <a:rPr lang="en-GB" noProof="0"/>
              <a:t>Click to edit Master text styles</a:t>
            </a:r>
          </a:p>
        </p:txBody>
      </p:sp>
    </p:spTree>
    <p:extLst>
      <p:ext uri="{BB962C8B-B14F-4D97-AF65-F5344CB8AC3E}">
        <p14:creationId xmlns:p14="http://schemas.microsoft.com/office/powerpoint/2010/main" val="47347371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74CDB381-CE23-DB47-A219-AFBC619A0F1B}"/>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6" y="-2"/>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6" y="3509440"/>
            <a:ext cx="11741010" cy="563779"/>
          </a:xfrm>
        </p:spPr>
        <p:txBody>
          <a:bodyPr anchor="b" anchorCtr="0">
            <a:noAutofit/>
          </a:bodyPr>
          <a:lstStyle>
            <a:lvl1pPr>
              <a:defRPr sz="3989"/>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9"/>
            <a:ext cx="2594803" cy="1315441"/>
          </a:xfrm>
        </p:spPr>
        <p:txBody>
          <a:bodyPr lIns="0" rIns="0" anchor="ctr"/>
          <a:lstStyle>
            <a:lvl1pPr algn="r">
              <a:lnSpc>
                <a:spcPct val="150000"/>
              </a:lnSpc>
              <a:defRPr sz="1197">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
        <p:nvSpPr>
          <p:cNvPr id="36" name="TextBox 35"/>
          <p:cNvSpPr txBox="1"/>
          <p:nvPr userDrawn="1"/>
        </p:nvSpPr>
        <p:spPr>
          <a:xfrm>
            <a:off x="122384" y="6202583"/>
            <a:ext cx="2502608" cy="215444"/>
          </a:xfrm>
          <a:prstGeom prst="rect">
            <a:avLst/>
          </a:prstGeom>
          <a:noFill/>
        </p:spPr>
        <p:txBody>
          <a:bodyPr wrap="none" rtlCol="0">
            <a:spAutoFit/>
          </a:bodyPr>
          <a:lstStyle/>
          <a:p>
            <a:r>
              <a:rPr lang="en-GB" sz="798" dirty="0">
                <a:solidFill>
                  <a:schemeClr val="accent5"/>
                </a:solidFill>
                <a:latin typeface="Arial" panose="020B0604020202020204" pitchFamily="34" charset="0"/>
                <a:cs typeface="Arial" panose="020B0604020202020204" pitchFamily="34" charset="0"/>
              </a:rPr>
              <a:t>ESA UNCLASSIFIED – For ESA Official Use Only </a:t>
            </a:r>
          </a:p>
        </p:txBody>
      </p:sp>
      <p:grpSp>
        <p:nvGrpSpPr>
          <p:cNvPr id="40" name="Group 39">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41" name="Picture 40"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2" name="Picture 41"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3" name="Picture 42"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4" name="Picture 43"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5" name="Picture 44"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6" name="Picture 45"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7" name="Picture 46"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8" name="Picture 47"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9" name="Picture 48"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0" name="Picture 49"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1" name="Picture 50"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2" name="Picture 51"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3" name="Picture 52"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4" name="Picture 53"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5" name="Picture 54"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6" name="Picture 55"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7" name="Picture 56"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8" name="Picture 57"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60" name="Picture 59"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1" name="Picture 60"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63" name="Picture 62"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64" name="Picture 63">
              <a:extLst>
                <a:ext uri="{FF2B5EF4-FFF2-40B4-BE49-F238E27FC236}">
                  <a16:creationId xmlns:a16="http://schemas.microsoft.com/office/drawing/2014/main" id="{93E77BB0-CCCB-184C-8A71-2856CDD78E38}"/>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6" name="Picture 65">
              <a:extLst>
                <a:ext uri="{FF2B5EF4-FFF2-40B4-BE49-F238E27FC236}">
                  <a16:creationId xmlns:a16="http://schemas.microsoft.com/office/drawing/2014/main" id="{7D4A6225-A6BA-474B-9F8F-B55FD8A87BDA}"/>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67" name="Picture 66"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8" name="Picture 67"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78124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500" fill="hold"/>
                                        <p:tgtEl>
                                          <p:spTgt spid="40"/>
                                        </p:tgtEl>
                                        <p:attrNameLst>
                                          <p:attrName>ppt_x</p:attrName>
                                        </p:attrNameLst>
                                      </p:cBhvr>
                                      <p:tavLst>
                                        <p:tav tm="0">
                                          <p:val>
                                            <p:strVal val="0-#ppt_w/2"/>
                                          </p:val>
                                        </p:tav>
                                        <p:tav tm="100000">
                                          <p:val>
                                            <p:strVal val="#ppt_x"/>
                                          </p:val>
                                        </p:tav>
                                      </p:tavLst>
                                    </p:anim>
                                    <p:anim calcmode="lin" valueType="num">
                                      <p:cBhvr additive="base">
                                        <p:cTn id="12" dur="1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6" grpId="0"/>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6564"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263" y="888006"/>
            <a:ext cx="11763662"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71" name="Group 70">
            <a:extLst>
              <a:ext uri="{FF2B5EF4-FFF2-40B4-BE49-F238E27FC236}">
                <a16:creationId xmlns:a16="http://schemas.microsoft.com/office/drawing/2014/main" id="{5428DC18-6100-4A4C-B0B6-D372F1EC6582}"/>
              </a:ext>
            </a:extLst>
          </p:cNvPr>
          <p:cNvGrpSpPr/>
          <p:nvPr userDrawn="1"/>
        </p:nvGrpSpPr>
        <p:grpSpPr>
          <a:xfrm>
            <a:off x="226688" y="6569736"/>
            <a:ext cx="9628745" cy="144114"/>
            <a:chOff x="1076500" y="4469696"/>
            <a:chExt cx="9628745" cy="144114"/>
          </a:xfrm>
        </p:grpSpPr>
        <p:pic>
          <p:nvPicPr>
            <p:cNvPr id="72" name="Picture 71" descr="de.png">
              <a:extLst>
                <a:ext uri="{FF2B5EF4-FFF2-40B4-BE49-F238E27FC236}">
                  <a16:creationId xmlns:a16="http://schemas.microsoft.com/office/drawing/2014/main" id="{7BD5C580-5151-EA44-BFDE-6189084E07B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3" name="Picture 72" descr="at.png">
              <a:extLst>
                <a:ext uri="{FF2B5EF4-FFF2-40B4-BE49-F238E27FC236}">
                  <a16:creationId xmlns:a16="http://schemas.microsoft.com/office/drawing/2014/main" id="{EFFE82F2-BDCE-CD46-AF4F-63C81090B11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4" name="Picture 73" descr="be.png">
              <a:extLst>
                <a:ext uri="{FF2B5EF4-FFF2-40B4-BE49-F238E27FC236}">
                  <a16:creationId xmlns:a16="http://schemas.microsoft.com/office/drawing/2014/main" id="{CCE40969-9612-2B48-BCA2-66F083E8A6F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5" name="Picture 74" descr="dk.png">
              <a:extLst>
                <a:ext uri="{FF2B5EF4-FFF2-40B4-BE49-F238E27FC236}">
                  <a16:creationId xmlns:a16="http://schemas.microsoft.com/office/drawing/2014/main" id="{1A2C2F64-F6BC-0A4C-B913-608CC001BE0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6" name="Picture 75" descr="es.png">
              <a:extLst>
                <a:ext uri="{FF2B5EF4-FFF2-40B4-BE49-F238E27FC236}">
                  <a16:creationId xmlns:a16="http://schemas.microsoft.com/office/drawing/2014/main" id="{D9A8FD1D-ADC6-9041-8C4E-2DFC8D02695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7" name="Picture 76" descr="ee.png">
              <a:extLst>
                <a:ext uri="{FF2B5EF4-FFF2-40B4-BE49-F238E27FC236}">
                  <a16:creationId xmlns:a16="http://schemas.microsoft.com/office/drawing/2014/main" id="{8D35EA88-8390-9E4B-A747-3C09A1CFAAE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8" name="Picture 77" descr="fi.png">
              <a:extLst>
                <a:ext uri="{FF2B5EF4-FFF2-40B4-BE49-F238E27FC236}">
                  <a16:creationId xmlns:a16="http://schemas.microsoft.com/office/drawing/2014/main" id="{AE3DD92A-64D1-ED4F-AEC1-664A2DD962A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9" name="Picture 78" descr="fr.png">
              <a:extLst>
                <a:ext uri="{FF2B5EF4-FFF2-40B4-BE49-F238E27FC236}">
                  <a16:creationId xmlns:a16="http://schemas.microsoft.com/office/drawing/2014/main" id="{6316C1C8-38AF-8F41-B119-7D3911FA1A2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80" name="Picture 79" descr="gr.png">
              <a:extLst>
                <a:ext uri="{FF2B5EF4-FFF2-40B4-BE49-F238E27FC236}">
                  <a16:creationId xmlns:a16="http://schemas.microsoft.com/office/drawing/2014/main" id="{1E47056C-FF00-3444-AE05-B0A8EA5FE3F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81" name="Picture 80" descr="hu.png">
              <a:extLst>
                <a:ext uri="{FF2B5EF4-FFF2-40B4-BE49-F238E27FC236}">
                  <a16:creationId xmlns:a16="http://schemas.microsoft.com/office/drawing/2014/main" id="{BDDAF434-940C-2A4E-AF5A-50386B932EC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2" name="Picture 81" descr="ie.png">
              <a:extLst>
                <a:ext uri="{FF2B5EF4-FFF2-40B4-BE49-F238E27FC236}">
                  <a16:creationId xmlns:a16="http://schemas.microsoft.com/office/drawing/2014/main" id="{71B775D2-2003-0D49-9AA4-2665F9CE8B5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3" name="Picture 82" descr="it.png">
              <a:extLst>
                <a:ext uri="{FF2B5EF4-FFF2-40B4-BE49-F238E27FC236}">
                  <a16:creationId xmlns:a16="http://schemas.microsoft.com/office/drawing/2014/main" id="{F10C9F07-92E0-7446-A17D-3B4DCAC14B6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4" name="Picture 83" descr="lu.png">
              <a:extLst>
                <a:ext uri="{FF2B5EF4-FFF2-40B4-BE49-F238E27FC236}">
                  <a16:creationId xmlns:a16="http://schemas.microsoft.com/office/drawing/2014/main" id="{64FB4858-2050-D445-9EDD-2C06A3EF6EA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5" name="Picture 84" descr="no.png">
              <a:extLst>
                <a:ext uri="{FF2B5EF4-FFF2-40B4-BE49-F238E27FC236}">
                  <a16:creationId xmlns:a16="http://schemas.microsoft.com/office/drawing/2014/main" id="{114C4550-7304-A840-A317-688B9D9BC58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6" name="Picture 85" descr="nl.png">
              <a:extLst>
                <a:ext uri="{FF2B5EF4-FFF2-40B4-BE49-F238E27FC236}">
                  <a16:creationId xmlns:a16="http://schemas.microsoft.com/office/drawing/2014/main" id="{0E96DAA7-BF65-8A4B-A692-64BA042C5EB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7" name="Picture 86" descr="pl.png">
              <a:extLst>
                <a:ext uri="{FF2B5EF4-FFF2-40B4-BE49-F238E27FC236}">
                  <a16:creationId xmlns:a16="http://schemas.microsoft.com/office/drawing/2014/main" id="{E6CCE95D-E78C-0847-8B8F-1F7FA445F3C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8" name="Picture 87" descr="pt.png">
              <a:extLst>
                <a:ext uri="{FF2B5EF4-FFF2-40B4-BE49-F238E27FC236}">
                  <a16:creationId xmlns:a16="http://schemas.microsoft.com/office/drawing/2014/main" id="{6110F6C9-5C87-CE4E-A134-70D9816586B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9" name="Picture 88" descr="cz.png">
              <a:extLst>
                <a:ext uri="{FF2B5EF4-FFF2-40B4-BE49-F238E27FC236}">
                  <a16:creationId xmlns:a16="http://schemas.microsoft.com/office/drawing/2014/main" id="{2733FD31-2E24-7241-9FEF-499304A7638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90" name="Picture 89" descr="ro.png">
              <a:extLst>
                <a:ext uri="{FF2B5EF4-FFF2-40B4-BE49-F238E27FC236}">
                  <a16:creationId xmlns:a16="http://schemas.microsoft.com/office/drawing/2014/main" id="{BD2865F5-2E0A-3E48-9D54-5100619BBCF6}"/>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91" name="Picture 90" descr="se.png">
              <a:extLst>
                <a:ext uri="{FF2B5EF4-FFF2-40B4-BE49-F238E27FC236}">
                  <a16:creationId xmlns:a16="http://schemas.microsoft.com/office/drawing/2014/main" id="{F4ED6D38-F590-044E-B0A5-50BC08403138}"/>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2" name="Picture 91" descr="ch.png">
              <a:extLst>
                <a:ext uri="{FF2B5EF4-FFF2-40B4-BE49-F238E27FC236}">
                  <a16:creationId xmlns:a16="http://schemas.microsoft.com/office/drawing/2014/main" id="{66BE5167-9316-BC41-B684-342F0F86ACB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3" name="Picture 92" descr="uk.png">
              <a:extLst>
                <a:ext uri="{FF2B5EF4-FFF2-40B4-BE49-F238E27FC236}">
                  <a16:creationId xmlns:a16="http://schemas.microsoft.com/office/drawing/2014/main" id="{B19C342E-FC09-4D4B-ADC6-94A88C9E7BBE}"/>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4" name="Picture 93">
              <a:extLst>
                <a:ext uri="{FF2B5EF4-FFF2-40B4-BE49-F238E27FC236}">
                  <a16:creationId xmlns:a16="http://schemas.microsoft.com/office/drawing/2014/main" id="{3DB96A46-E1E9-A149-A3CE-9BEE2DA46D45}"/>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5" name="Picture 94">
              <a:extLst>
                <a:ext uri="{FF2B5EF4-FFF2-40B4-BE49-F238E27FC236}">
                  <a16:creationId xmlns:a16="http://schemas.microsoft.com/office/drawing/2014/main" id="{4B3449AB-B3D7-754C-BDD2-6F22E720F0AE}"/>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6" name="Picture 95" descr="ca.png">
              <a:extLst>
                <a:ext uri="{FF2B5EF4-FFF2-40B4-BE49-F238E27FC236}">
                  <a16:creationId xmlns:a16="http://schemas.microsoft.com/office/drawing/2014/main" id="{B7312A7E-BEF6-BD47-8AAF-23157B1ADE4E}"/>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7" name="Picture 96" descr="si.png">
              <a:extLst>
                <a:ext uri="{FF2B5EF4-FFF2-40B4-BE49-F238E27FC236}">
                  <a16:creationId xmlns:a16="http://schemas.microsoft.com/office/drawing/2014/main" id="{924F7455-C208-704C-8796-191926D963D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43681368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1"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218263"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72" name="Group 71">
            <a:extLst>
              <a:ext uri="{FF2B5EF4-FFF2-40B4-BE49-F238E27FC236}">
                <a16:creationId xmlns:a16="http://schemas.microsoft.com/office/drawing/2014/main" id="{DEA8977A-E188-AF40-A013-4919652E3F74}"/>
              </a:ext>
            </a:extLst>
          </p:cNvPr>
          <p:cNvGrpSpPr/>
          <p:nvPr userDrawn="1"/>
        </p:nvGrpSpPr>
        <p:grpSpPr>
          <a:xfrm>
            <a:off x="226688" y="6569736"/>
            <a:ext cx="9628745" cy="144114"/>
            <a:chOff x="1076500" y="4469696"/>
            <a:chExt cx="9628745" cy="144114"/>
          </a:xfrm>
        </p:grpSpPr>
        <p:pic>
          <p:nvPicPr>
            <p:cNvPr id="73" name="Picture 72" descr="de.png">
              <a:extLst>
                <a:ext uri="{FF2B5EF4-FFF2-40B4-BE49-F238E27FC236}">
                  <a16:creationId xmlns:a16="http://schemas.microsoft.com/office/drawing/2014/main" id="{7B95CD0C-37DB-764B-A757-56E4EC59AEC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4" name="Picture 73" descr="at.png">
              <a:extLst>
                <a:ext uri="{FF2B5EF4-FFF2-40B4-BE49-F238E27FC236}">
                  <a16:creationId xmlns:a16="http://schemas.microsoft.com/office/drawing/2014/main" id="{6CEE16E2-A5D1-7843-9B85-4EFDA64A7B7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5" name="Picture 74" descr="be.png">
              <a:extLst>
                <a:ext uri="{FF2B5EF4-FFF2-40B4-BE49-F238E27FC236}">
                  <a16:creationId xmlns:a16="http://schemas.microsoft.com/office/drawing/2014/main" id="{B99CD6F0-93E0-7F4B-B8FA-3A8C4999DF0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6" name="Picture 75" descr="dk.png">
              <a:extLst>
                <a:ext uri="{FF2B5EF4-FFF2-40B4-BE49-F238E27FC236}">
                  <a16:creationId xmlns:a16="http://schemas.microsoft.com/office/drawing/2014/main" id="{D33A4837-7AE6-694E-946A-90C7AD1DA1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7" name="Picture 76" descr="es.png">
              <a:extLst>
                <a:ext uri="{FF2B5EF4-FFF2-40B4-BE49-F238E27FC236}">
                  <a16:creationId xmlns:a16="http://schemas.microsoft.com/office/drawing/2014/main" id="{42C25EB6-FDEA-1242-A5E0-45E6788C039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8" name="Picture 77" descr="ee.png">
              <a:extLst>
                <a:ext uri="{FF2B5EF4-FFF2-40B4-BE49-F238E27FC236}">
                  <a16:creationId xmlns:a16="http://schemas.microsoft.com/office/drawing/2014/main" id="{36731815-5186-A445-AAD6-8D1F691E02C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9" name="Picture 78" descr="fi.png">
              <a:extLst>
                <a:ext uri="{FF2B5EF4-FFF2-40B4-BE49-F238E27FC236}">
                  <a16:creationId xmlns:a16="http://schemas.microsoft.com/office/drawing/2014/main" id="{605DC8B8-4D80-6F4F-8834-556BE0AD7B4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80" name="Picture 79" descr="fr.png">
              <a:extLst>
                <a:ext uri="{FF2B5EF4-FFF2-40B4-BE49-F238E27FC236}">
                  <a16:creationId xmlns:a16="http://schemas.microsoft.com/office/drawing/2014/main" id="{96179CC0-82A3-8245-85D5-0023D925093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81" name="Picture 80" descr="gr.png">
              <a:extLst>
                <a:ext uri="{FF2B5EF4-FFF2-40B4-BE49-F238E27FC236}">
                  <a16:creationId xmlns:a16="http://schemas.microsoft.com/office/drawing/2014/main" id="{48E37F65-204B-5447-B5CD-DB71201E3B4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82" name="Picture 81" descr="hu.png">
              <a:extLst>
                <a:ext uri="{FF2B5EF4-FFF2-40B4-BE49-F238E27FC236}">
                  <a16:creationId xmlns:a16="http://schemas.microsoft.com/office/drawing/2014/main" id="{5B88D93A-DE9E-E542-95AD-A1B314E43C9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3" name="Picture 82" descr="ie.png">
              <a:extLst>
                <a:ext uri="{FF2B5EF4-FFF2-40B4-BE49-F238E27FC236}">
                  <a16:creationId xmlns:a16="http://schemas.microsoft.com/office/drawing/2014/main" id="{58B7A696-EA14-D645-BC50-78CB8A7EDEB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4" name="Picture 83" descr="it.png">
              <a:extLst>
                <a:ext uri="{FF2B5EF4-FFF2-40B4-BE49-F238E27FC236}">
                  <a16:creationId xmlns:a16="http://schemas.microsoft.com/office/drawing/2014/main" id="{5B10D17D-91EE-0A4A-BE84-7BF02B2E043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5" name="Picture 84" descr="lu.png">
              <a:extLst>
                <a:ext uri="{FF2B5EF4-FFF2-40B4-BE49-F238E27FC236}">
                  <a16:creationId xmlns:a16="http://schemas.microsoft.com/office/drawing/2014/main" id="{2D3EBDDF-D5D5-1943-9555-DFDB0AA8203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6" name="Picture 85" descr="no.png">
              <a:extLst>
                <a:ext uri="{FF2B5EF4-FFF2-40B4-BE49-F238E27FC236}">
                  <a16:creationId xmlns:a16="http://schemas.microsoft.com/office/drawing/2014/main" id="{2917B3CC-68BC-C944-ABF8-1836924EDCB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7" name="Picture 86" descr="nl.png">
              <a:extLst>
                <a:ext uri="{FF2B5EF4-FFF2-40B4-BE49-F238E27FC236}">
                  <a16:creationId xmlns:a16="http://schemas.microsoft.com/office/drawing/2014/main" id="{0FA7A219-76E9-EB4A-97ED-517951762C7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8" name="Picture 87" descr="pl.png">
              <a:extLst>
                <a:ext uri="{FF2B5EF4-FFF2-40B4-BE49-F238E27FC236}">
                  <a16:creationId xmlns:a16="http://schemas.microsoft.com/office/drawing/2014/main" id="{B813C2A1-A665-E546-B748-80BF47C4EE40}"/>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9" name="Picture 88" descr="pt.png">
              <a:extLst>
                <a:ext uri="{FF2B5EF4-FFF2-40B4-BE49-F238E27FC236}">
                  <a16:creationId xmlns:a16="http://schemas.microsoft.com/office/drawing/2014/main" id="{4AD08413-EE55-4B4C-805D-DC0EC6DA01C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90" name="Picture 89" descr="cz.png">
              <a:extLst>
                <a:ext uri="{FF2B5EF4-FFF2-40B4-BE49-F238E27FC236}">
                  <a16:creationId xmlns:a16="http://schemas.microsoft.com/office/drawing/2014/main" id="{A0FB19C4-00DD-6A48-8040-3B4374EDD354}"/>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91" name="Picture 90" descr="ro.png">
              <a:extLst>
                <a:ext uri="{FF2B5EF4-FFF2-40B4-BE49-F238E27FC236}">
                  <a16:creationId xmlns:a16="http://schemas.microsoft.com/office/drawing/2014/main" id="{1EF7BCAB-66EA-024D-AC2C-47C69354B6C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92" name="Picture 91" descr="se.png">
              <a:extLst>
                <a:ext uri="{FF2B5EF4-FFF2-40B4-BE49-F238E27FC236}">
                  <a16:creationId xmlns:a16="http://schemas.microsoft.com/office/drawing/2014/main" id="{90463E80-EE0C-4842-8BA8-5B0B52E07B1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3" name="Picture 92" descr="ch.png">
              <a:extLst>
                <a:ext uri="{FF2B5EF4-FFF2-40B4-BE49-F238E27FC236}">
                  <a16:creationId xmlns:a16="http://schemas.microsoft.com/office/drawing/2014/main" id="{85E2B468-1202-7B46-8246-48E8C47E2E1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4" name="Picture 93" descr="uk.png">
              <a:extLst>
                <a:ext uri="{FF2B5EF4-FFF2-40B4-BE49-F238E27FC236}">
                  <a16:creationId xmlns:a16="http://schemas.microsoft.com/office/drawing/2014/main" id="{79ECE11B-E16E-144D-88A6-7C7A0681E09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5" name="Picture 94">
              <a:extLst>
                <a:ext uri="{FF2B5EF4-FFF2-40B4-BE49-F238E27FC236}">
                  <a16:creationId xmlns:a16="http://schemas.microsoft.com/office/drawing/2014/main" id="{066A355F-901F-D141-A632-FD1D2D4B015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6" name="Picture 95">
              <a:extLst>
                <a:ext uri="{FF2B5EF4-FFF2-40B4-BE49-F238E27FC236}">
                  <a16:creationId xmlns:a16="http://schemas.microsoft.com/office/drawing/2014/main" id="{7F252133-D0D8-EF47-A608-96BE2C771B8D}"/>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7" name="Picture 96" descr="ca.png">
              <a:extLst>
                <a:ext uri="{FF2B5EF4-FFF2-40B4-BE49-F238E27FC236}">
                  <a16:creationId xmlns:a16="http://schemas.microsoft.com/office/drawing/2014/main" id="{F813B462-0B76-8349-842F-50C1907F95E4}"/>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9" name="Picture 98" descr="si.png">
              <a:extLst>
                <a:ext uri="{FF2B5EF4-FFF2-40B4-BE49-F238E27FC236}">
                  <a16:creationId xmlns:a16="http://schemas.microsoft.com/office/drawing/2014/main" id="{49B37F0F-4C6E-1243-B654-20665F6C29C0}"/>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16975227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13"/>
          <a:stretch/>
        </p:blipFill>
        <p:spPr>
          <a:xfrm>
            <a:off x="1" y="-1"/>
            <a:ext cx="12191999" cy="6858001"/>
          </a:xfrm>
          <a:prstGeom prst="rect">
            <a:avLst/>
          </a:prstGeom>
        </p:spPr>
      </p:pic>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hasCustomPrompt="1"/>
          </p:nvPr>
        </p:nvSpPr>
        <p:spPr>
          <a:xfrm>
            <a:off x="218263"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9CF4AA02-46C3-2E4E-BBCD-184245B1C27D}"/>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FDEFC816-A90C-5D4F-990B-9A17AAF3CC6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C20EBC92-DCF5-834E-94FE-2F97183D955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8FB9EB9D-CA7F-2847-9391-22D69FB9D49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19B5E50E-19B4-9142-B2AF-9CE27A6D275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903C6BA1-7C07-F24F-AF02-F938C6EEAA6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ED985444-DB7F-6348-9171-4C16D25F1F3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B24EEDA5-D081-2948-BD1F-4315C3EB0FB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717EE6F1-F883-674D-A54E-BBB45DDE653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17D0AF85-EFFD-9D47-8CAF-524211CF39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5BF45C73-E862-A441-8D36-9E460CFAAD3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51B2B1BF-D051-BD4F-B100-05897CDEC91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DDFF9178-1DBD-4A4E-A33C-A20A9FBF069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6E957B0B-FEC0-0841-B96A-71989153DAE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E85B6145-8765-1942-9C3C-584B9E4F562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FA9AB6AE-8F74-5649-A7BD-E22ABE7CD437}"/>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309DB9AD-D2B3-EE4E-B10F-2ADD8640D6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FE4004F6-A966-4A4E-A9F4-434158878A5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5B4D378C-7003-164F-A85C-6D0479D13DB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A76847FE-55F0-CD46-871B-7059913351C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520EF400-2B3A-6148-88F1-75926D4318B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1CB4EF40-5507-A144-A160-991A99CDD40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E96B798E-AE5E-F94A-BB77-87741B4EB797}"/>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EE27C8B0-A19F-C049-AD87-8002C583B64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54FD3989-60F4-B54A-ABEC-F044A1E4A653}"/>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29DAF711-0059-9346-808D-2F947CF62915}"/>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F0A3B132-3A7A-F643-82D4-5E58CFF688B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20648653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hasCustomPrompt="1"/>
          </p:nvPr>
        </p:nvSpPr>
        <p:spPr>
          <a:xfrm>
            <a:off x="218263"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6" name="Group 65">
            <a:extLst>
              <a:ext uri="{FF2B5EF4-FFF2-40B4-BE49-F238E27FC236}">
                <a16:creationId xmlns:a16="http://schemas.microsoft.com/office/drawing/2014/main" id="{50B59D99-4183-534B-A08A-4E421A7900AC}"/>
              </a:ext>
            </a:extLst>
          </p:cNvPr>
          <p:cNvGrpSpPr/>
          <p:nvPr userDrawn="1"/>
        </p:nvGrpSpPr>
        <p:grpSpPr>
          <a:xfrm>
            <a:off x="226688" y="6569736"/>
            <a:ext cx="9628745" cy="144114"/>
            <a:chOff x="1076500" y="4469696"/>
            <a:chExt cx="9628745" cy="144114"/>
          </a:xfrm>
        </p:grpSpPr>
        <p:pic>
          <p:nvPicPr>
            <p:cNvPr id="67" name="Picture 66" descr="de.png">
              <a:extLst>
                <a:ext uri="{FF2B5EF4-FFF2-40B4-BE49-F238E27FC236}">
                  <a16:creationId xmlns:a16="http://schemas.microsoft.com/office/drawing/2014/main" id="{0215F9CD-1080-424B-8BD2-0F0D4A46635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8" name="Picture 67" descr="at.png">
              <a:extLst>
                <a:ext uri="{FF2B5EF4-FFF2-40B4-BE49-F238E27FC236}">
                  <a16:creationId xmlns:a16="http://schemas.microsoft.com/office/drawing/2014/main" id="{AFE87127-3938-4948-8112-DD05B7977BF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9" name="Picture 68" descr="be.png">
              <a:extLst>
                <a:ext uri="{FF2B5EF4-FFF2-40B4-BE49-F238E27FC236}">
                  <a16:creationId xmlns:a16="http://schemas.microsoft.com/office/drawing/2014/main" id="{D424D564-9A84-A940-9F74-20815F0B5C2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0" name="Picture 69" descr="dk.png">
              <a:extLst>
                <a:ext uri="{FF2B5EF4-FFF2-40B4-BE49-F238E27FC236}">
                  <a16:creationId xmlns:a16="http://schemas.microsoft.com/office/drawing/2014/main" id="{75CB4143-0FFF-1F40-BB6A-DCA0FF8933C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1" name="Picture 70" descr="es.png">
              <a:extLst>
                <a:ext uri="{FF2B5EF4-FFF2-40B4-BE49-F238E27FC236}">
                  <a16:creationId xmlns:a16="http://schemas.microsoft.com/office/drawing/2014/main" id="{F6566335-07A7-C14E-9191-C802008A31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2" name="Picture 71" descr="ee.png">
              <a:extLst>
                <a:ext uri="{FF2B5EF4-FFF2-40B4-BE49-F238E27FC236}">
                  <a16:creationId xmlns:a16="http://schemas.microsoft.com/office/drawing/2014/main" id="{01A2C9CA-164E-C947-923A-ADA1FACF4D0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3" name="Picture 72" descr="fi.png">
              <a:extLst>
                <a:ext uri="{FF2B5EF4-FFF2-40B4-BE49-F238E27FC236}">
                  <a16:creationId xmlns:a16="http://schemas.microsoft.com/office/drawing/2014/main" id="{5B544D93-4768-5B41-80AA-A19A686DCC3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4" name="Picture 73" descr="fr.png">
              <a:extLst>
                <a:ext uri="{FF2B5EF4-FFF2-40B4-BE49-F238E27FC236}">
                  <a16:creationId xmlns:a16="http://schemas.microsoft.com/office/drawing/2014/main" id="{AC785B86-F701-BE4F-80F9-F3AD9FC48C7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5" name="Picture 74" descr="gr.png">
              <a:extLst>
                <a:ext uri="{FF2B5EF4-FFF2-40B4-BE49-F238E27FC236}">
                  <a16:creationId xmlns:a16="http://schemas.microsoft.com/office/drawing/2014/main" id="{D0FC093B-A4E9-9540-925B-242BEA17107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6" name="Picture 75" descr="hu.png">
              <a:extLst>
                <a:ext uri="{FF2B5EF4-FFF2-40B4-BE49-F238E27FC236}">
                  <a16:creationId xmlns:a16="http://schemas.microsoft.com/office/drawing/2014/main" id="{028A41EE-8906-494B-BF33-75A09CE7A72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7" name="Picture 76" descr="ie.png">
              <a:extLst>
                <a:ext uri="{FF2B5EF4-FFF2-40B4-BE49-F238E27FC236}">
                  <a16:creationId xmlns:a16="http://schemas.microsoft.com/office/drawing/2014/main" id="{85E6C2B6-E0D5-4D4E-BB76-0434C3B407D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8" name="Picture 77" descr="it.png">
              <a:extLst>
                <a:ext uri="{FF2B5EF4-FFF2-40B4-BE49-F238E27FC236}">
                  <a16:creationId xmlns:a16="http://schemas.microsoft.com/office/drawing/2014/main" id="{AD07C11C-ED02-FF4C-9E27-7D845267AEF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9" name="Picture 78" descr="lu.png">
              <a:extLst>
                <a:ext uri="{FF2B5EF4-FFF2-40B4-BE49-F238E27FC236}">
                  <a16:creationId xmlns:a16="http://schemas.microsoft.com/office/drawing/2014/main" id="{5E8224E7-FB0A-3949-9B2C-CA51AE52ADD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0" name="Picture 79" descr="no.png">
              <a:extLst>
                <a:ext uri="{FF2B5EF4-FFF2-40B4-BE49-F238E27FC236}">
                  <a16:creationId xmlns:a16="http://schemas.microsoft.com/office/drawing/2014/main" id="{FC08FC2E-8AC8-BF4F-A2CF-C46E4790812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1" name="Picture 80" descr="nl.png">
              <a:extLst>
                <a:ext uri="{FF2B5EF4-FFF2-40B4-BE49-F238E27FC236}">
                  <a16:creationId xmlns:a16="http://schemas.microsoft.com/office/drawing/2014/main" id="{F6B70EDA-A849-C742-86C1-F75A72D8512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2" name="Picture 81" descr="pl.png">
              <a:extLst>
                <a:ext uri="{FF2B5EF4-FFF2-40B4-BE49-F238E27FC236}">
                  <a16:creationId xmlns:a16="http://schemas.microsoft.com/office/drawing/2014/main" id="{099255E5-C760-F847-8963-7484C7525A1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3" name="Picture 82" descr="pt.png">
              <a:extLst>
                <a:ext uri="{FF2B5EF4-FFF2-40B4-BE49-F238E27FC236}">
                  <a16:creationId xmlns:a16="http://schemas.microsoft.com/office/drawing/2014/main" id="{59BE4BBA-4FFE-9140-8400-EEEE45A9350E}"/>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4" name="Picture 83" descr="cz.png">
              <a:extLst>
                <a:ext uri="{FF2B5EF4-FFF2-40B4-BE49-F238E27FC236}">
                  <a16:creationId xmlns:a16="http://schemas.microsoft.com/office/drawing/2014/main" id="{F8CB2F63-59A0-764C-8D92-6E8EE329B12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5" name="Picture 84" descr="ro.png">
              <a:extLst>
                <a:ext uri="{FF2B5EF4-FFF2-40B4-BE49-F238E27FC236}">
                  <a16:creationId xmlns:a16="http://schemas.microsoft.com/office/drawing/2014/main" id="{98CD08B3-1A1C-1543-8CA0-719753E63FD8}"/>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6" name="Picture 85" descr="se.png">
              <a:extLst>
                <a:ext uri="{FF2B5EF4-FFF2-40B4-BE49-F238E27FC236}">
                  <a16:creationId xmlns:a16="http://schemas.microsoft.com/office/drawing/2014/main" id="{F38829DF-E907-E943-9187-FE0C9DF9042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7" name="Picture 86" descr="ch.png">
              <a:extLst>
                <a:ext uri="{FF2B5EF4-FFF2-40B4-BE49-F238E27FC236}">
                  <a16:creationId xmlns:a16="http://schemas.microsoft.com/office/drawing/2014/main" id="{1D87BDE6-16D0-8C44-A4A0-1463C02BB63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8" name="Picture 87" descr="uk.png">
              <a:extLst>
                <a:ext uri="{FF2B5EF4-FFF2-40B4-BE49-F238E27FC236}">
                  <a16:creationId xmlns:a16="http://schemas.microsoft.com/office/drawing/2014/main" id="{E395814A-13A7-C546-A9F2-43C76B7D17F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9" name="Picture 88">
              <a:extLst>
                <a:ext uri="{FF2B5EF4-FFF2-40B4-BE49-F238E27FC236}">
                  <a16:creationId xmlns:a16="http://schemas.microsoft.com/office/drawing/2014/main" id="{949A24A4-9DD8-8348-9772-EFD33DAD13F8}"/>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0" name="Picture 89">
              <a:extLst>
                <a:ext uri="{FF2B5EF4-FFF2-40B4-BE49-F238E27FC236}">
                  <a16:creationId xmlns:a16="http://schemas.microsoft.com/office/drawing/2014/main" id="{E35F1CE6-E24E-F146-BB68-DEFB612DE637}"/>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1" name="Picture 90" descr="ca.png">
              <a:extLst>
                <a:ext uri="{FF2B5EF4-FFF2-40B4-BE49-F238E27FC236}">
                  <a16:creationId xmlns:a16="http://schemas.microsoft.com/office/drawing/2014/main" id="{D8CF3E18-9F3C-B846-BEBF-B6493F225FE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3" name="Picture 92" descr="si.png">
              <a:extLst>
                <a:ext uri="{FF2B5EF4-FFF2-40B4-BE49-F238E27FC236}">
                  <a16:creationId xmlns:a16="http://schemas.microsoft.com/office/drawing/2014/main" id="{EE2C902A-6582-5D47-A3D8-5D481EB6A446}"/>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05626447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2642395D-106D-B046-A146-EFCB523A77AF}"/>
              </a:ext>
            </a:extLst>
          </p:cNvPr>
          <p:cNvGraphicFramePr/>
          <p:nvPr userDrawn="1"/>
        </p:nvGraphicFramePr>
        <p:xfrm>
          <a:off x="278275" y="1348842"/>
          <a:ext cx="11624275" cy="4718559"/>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D5A66B6B-38AB-5847-8954-F7120559E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30BBE71F-1AE0-E14C-BCC9-3FFFA214F70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7" name="Group 66">
            <a:extLst>
              <a:ext uri="{FF2B5EF4-FFF2-40B4-BE49-F238E27FC236}">
                <a16:creationId xmlns:a16="http://schemas.microsoft.com/office/drawing/2014/main" id="{54BDD1E6-028B-3F42-A403-DA40C4444A16}"/>
              </a:ext>
            </a:extLst>
          </p:cNvPr>
          <p:cNvGrpSpPr/>
          <p:nvPr userDrawn="1"/>
        </p:nvGrpSpPr>
        <p:grpSpPr>
          <a:xfrm>
            <a:off x="226688" y="6569736"/>
            <a:ext cx="9628745" cy="144114"/>
            <a:chOff x="1076500" y="4469696"/>
            <a:chExt cx="9628745" cy="144114"/>
          </a:xfrm>
        </p:grpSpPr>
        <p:pic>
          <p:nvPicPr>
            <p:cNvPr id="68" name="Picture 67" descr="de.png">
              <a:extLst>
                <a:ext uri="{FF2B5EF4-FFF2-40B4-BE49-F238E27FC236}">
                  <a16:creationId xmlns:a16="http://schemas.microsoft.com/office/drawing/2014/main" id="{2D6D1B05-AD7A-444A-ADBC-E231A1C1852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22800F37-C605-8B43-A39F-1E9B13C7956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854F0140-73C1-984B-B5B6-5BE1AD4489F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0F5D7C41-DA4D-2944-B1F8-17487BB2C2D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E34D9A91-F523-1E4C-9533-DF0CED61980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380B683A-5F0D-3D4B-8892-E6AD6B3E45A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AFCDE9E2-86E4-854B-9874-D75647D7211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52ACDD40-8980-7A47-9E5B-25B42430C77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4BDBAA49-C987-2B46-A33C-6C05E2398F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31C32FA3-C2A5-C242-8B8E-F2CB26DD84B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EA3E783B-FE92-A144-98A8-E9CFFDCA0FF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DFE30E24-B39D-C94D-9361-1742AEA39D5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41EC7C5F-5BC6-2A41-AC63-E4C5136B640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AFF69EE0-4287-C549-9D87-58E244CF8BC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7EED7DEF-F627-524D-A0A3-4C96D2F6291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F55DF420-F524-7D47-AB6C-3D5DF2C7B4D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6C25DC71-DC3A-B242-A7C4-131F23ADDDE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131BA5C1-CACF-C34C-8ADB-7F553B4A824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183225B3-F93D-194B-8328-D975E4F3775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AA4CD588-80C3-DD40-A168-D7B3D1B0A19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7ED6A184-0CA2-CE46-A584-93598CB6C2F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1483659E-38AE-E64E-94FE-E743D2262DA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2E8B839E-B132-1C47-8E74-3C2191FC8E7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AD7F2AAB-D7CE-5F4F-B494-E3295411379C}"/>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2" name="Picture 91" descr="ca.png">
              <a:extLst>
                <a:ext uri="{FF2B5EF4-FFF2-40B4-BE49-F238E27FC236}">
                  <a16:creationId xmlns:a16="http://schemas.microsoft.com/office/drawing/2014/main" id="{6838CAD7-86D9-2547-B3FD-0A4D956FF2ED}"/>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4A9A61CA-4FBA-544E-AEBC-9F54CD1AC346}"/>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12195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32CB0D33-0F35-234C-8580-BE31162166B2}"/>
              </a:ext>
            </a:extLst>
          </p:cNvPr>
          <p:cNvGraphicFramePr/>
          <p:nvPr userDrawn="1"/>
        </p:nvGraphicFramePr>
        <p:xfrm>
          <a:off x="278275" y="1244314"/>
          <a:ext cx="11624274" cy="4832637"/>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34F911A5-0999-1346-B5B7-6D1872DC7B8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6DD9E2B0-F6A6-2F4E-9ED8-6C559257CAD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7" name="Group 66">
            <a:extLst>
              <a:ext uri="{FF2B5EF4-FFF2-40B4-BE49-F238E27FC236}">
                <a16:creationId xmlns:a16="http://schemas.microsoft.com/office/drawing/2014/main" id="{64FC43C5-4C8C-354F-B504-6C74090240E6}"/>
              </a:ext>
            </a:extLst>
          </p:cNvPr>
          <p:cNvGrpSpPr/>
          <p:nvPr userDrawn="1"/>
        </p:nvGrpSpPr>
        <p:grpSpPr>
          <a:xfrm>
            <a:off x="226688" y="6569736"/>
            <a:ext cx="9628745" cy="144114"/>
            <a:chOff x="1076500" y="4469696"/>
            <a:chExt cx="9628745" cy="144114"/>
          </a:xfrm>
        </p:grpSpPr>
        <p:pic>
          <p:nvPicPr>
            <p:cNvPr id="68" name="Picture 67" descr="de.png">
              <a:extLst>
                <a:ext uri="{FF2B5EF4-FFF2-40B4-BE49-F238E27FC236}">
                  <a16:creationId xmlns:a16="http://schemas.microsoft.com/office/drawing/2014/main" id="{C5BBE3B2-915D-8F44-B9F0-BD49EB4CFF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2216BF30-B059-DA46-A860-611F7C9FDB7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E8A5517A-E364-D641-B119-DE1858C9D79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C2E8D44E-C7F2-0943-B4D5-F973690F119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71A5D948-4D29-7040-9E54-B06C70BF7F6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AE335E1C-16F0-F141-A803-F9566AC5C31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1C290DA6-D863-EB45-95F4-A44098BB2DB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21F2996D-076E-AA43-BAC9-D9F552D53A1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2AEF6A7A-56C0-4F4E-808A-B3E310275A7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4E68A192-E096-FC44-8CC6-CD96FBB1ED1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B1B44ED9-1CF2-0C41-B128-BE15B38638C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A29FDA3B-84AF-614F-A7D7-8A5092C57BA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B3E343C9-67C4-2548-9DC2-5292D5D50CF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850AAECC-2B5B-374A-8184-7B93C0A06B8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82B7D08D-CA04-B940-AF03-7CEDDB87912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6C40452F-4768-8A46-BEA8-47876A3AB319}"/>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B237D371-598F-4748-AE92-C6E10D0F89A0}"/>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A00FBDC2-4F3E-9649-855D-85E02C08936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A313E3DA-01BD-6744-997E-E1860B4ED00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DEE312E7-647E-3E4D-9299-62446118672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D7194C18-4644-8E4C-96F7-F7D223F04FA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F3DACACC-211D-0C49-8C78-C4030C405A6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86385356-8D62-7F44-BD4A-F3F5CA9DFDE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79D11D91-BE3C-3B4D-A4C0-71145CF82550}"/>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2" name="Picture 91" descr="ca.png">
              <a:extLst>
                <a:ext uri="{FF2B5EF4-FFF2-40B4-BE49-F238E27FC236}">
                  <a16:creationId xmlns:a16="http://schemas.microsoft.com/office/drawing/2014/main" id="{EEE96B00-9BFC-2B40-96AD-EF54462849F6}"/>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72F46799-C8ED-F84B-9C39-597DCE6EA930}"/>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57307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0"/>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9" name="Rectangle 6">
            <a:extLst>
              <a:ext uri="{FF2B5EF4-FFF2-40B4-BE49-F238E27FC236}">
                <a16:creationId xmlns:a16="http://schemas.microsoft.com/office/drawing/2014/main" id="{8493550D-A1E3-3A4E-9392-FA472511DF5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6C1A716A-F635-E146-B1C9-5DAFF97E9B9F}"/>
              </a:ext>
            </a:extLst>
          </p:cNvPr>
          <p:cNvSpPr>
            <a:spLocks noGrp="1"/>
          </p:cNvSpPr>
          <p:nvPr>
            <p:ph idx="1" hasCustomPrompt="1"/>
          </p:nvPr>
        </p:nvSpPr>
        <p:spPr>
          <a:xfrm>
            <a:off x="218263" y="882192"/>
            <a:ext cx="11763662" cy="551477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52465867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136C1632-A714-CF4A-AE79-5241C3E62579}"/>
              </a:ext>
            </a:extLst>
          </p:cNvPr>
          <p:cNvSpPr>
            <a:spLocks noGrp="1"/>
          </p:cNvSpPr>
          <p:nvPr>
            <p:ph idx="1" hasCustomPrompt="1"/>
          </p:nvPr>
        </p:nvSpPr>
        <p:spPr>
          <a:xfrm>
            <a:off x="218263"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5" name="Rectangle 6">
            <a:extLst>
              <a:ext uri="{FF2B5EF4-FFF2-40B4-BE49-F238E27FC236}">
                <a16:creationId xmlns:a16="http://schemas.microsoft.com/office/drawing/2014/main" id="{AB933D8D-E14C-BA4A-B236-D5A1517FD2D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id="{87C3AC94-60D7-0646-AE5D-676AB1053AC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7" name="Group 66">
            <a:extLst>
              <a:ext uri="{FF2B5EF4-FFF2-40B4-BE49-F238E27FC236}">
                <a16:creationId xmlns:a16="http://schemas.microsoft.com/office/drawing/2014/main" id="{F3919CB3-67AE-444C-B991-74AF82E29DDE}"/>
              </a:ext>
            </a:extLst>
          </p:cNvPr>
          <p:cNvGrpSpPr/>
          <p:nvPr userDrawn="1"/>
        </p:nvGrpSpPr>
        <p:grpSpPr>
          <a:xfrm>
            <a:off x="226688" y="6569736"/>
            <a:ext cx="9628745" cy="144114"/>
            <a:chOff x="1076500" y="4469696"/>
            <a:chExt cx="9628745" cy="144114"/>
          </a:xfrm>
        </p:grpSpPr>
        <p:pic>
          <p:nvPicPr>
            <p:cNvPr id="68" name="Picture 67" descr="de.png">
              <a:extLst>
                <a:ext uri="{FF2B5EF4-FFF2-40B4-BE49-F238E27FC236}">
                  <a16:creationId xmlns:a16="http://schemas.microsoft.com/office/drawing/2014/main" id="{4A1E7B69-49B9-9241-B6EE-EF9C5020C1D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2F51A3EC-1051-324D-A11F-AEC4132D802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8AEC35C8-11F7-6243-85AE-E3811B43FC7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2EB0DBF5-9335-5547-97F9-DDBB7124723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DCD1BB41-E820-1D44-B909-FE2C958E75D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9EE2925E-F2CE-CD47-A772-6B215950BC9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74D693E4-18CC-3D4A-9DCD-43DA54ED030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2EFEB76F-2690-F642-BE40-F9B9D35C9AA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7D9B45D9-DEFB-D44A-A2D3-4D4B1BC8783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6BA51CF6-D992-CE4F-92AA-6219E12326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7961C66A-B438-244A-843E-421F13C91B4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F1002FF7-13FE-A449-8DC3-CBCD6A471DB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4B8D0E5B-11DF-DF45-9689-7CE7ADC51D7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3EE2126A-1773-C644-B29C-62C90F83E36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AA573092-C670-534E-A4DD-9D8F8912081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23AC36F5-9798-E844-8E8D-59A6787C081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D93D69CF-218F-CA4B-9D6C-E8AC69F274D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21025442-C2C4-934C-816E-CA7955342F6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2C05CE2F-3AC7-7C47-AB9C-BC947D80C11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D6D3CD28-443F-FF42-923E-B1A112A7F78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3786708F-14F3-1148-AEC1-678EB6E14B4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583A5E89-4E4B-1740-8318-302CD322A96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E46C0863-3EBB-1349-B3D0-FDCD00C3B17F}"/>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530D5F86-1575-834F-99D9-1DA7A1D951DE}"/>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2" name="Picture 91" descr="ca.png">
              <a:extLst>
                <a:ext uri="{FF2B5EF4-FFF2-40B4-BE49-F238E27FC236}">
                  <a16:creationId xmlns:a16="http://schemas.microsoft.com/office/drawing/2014/main" id="{797A7787-9F86-EE41-B930-EF79A3D48977}"/>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9CD4DD35-DE60-2C4F-AE7C-300D7D6B82F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862800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0CCE86EE-FAF5-8242-9AAA-84B411A46D4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58753"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9200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63661" cy="5328000"/>
          </a:xfrm>
        </p:spPr>
        <p:txBody>
          <a:bodyPr/>
          <a:lstStyle>
            <a:lvl1pPr>
              <a:defRPr sz="1795"/>
            </a:lvl1pPr>
            <a:lvl2pPr>
              <a:defRPr sz="1795"/>
            </a:lvl2pPr>
            <a:lvl3pPr>
              <a:defRPr sz="1795"/>
            </a:lvl3pPr>
            <a:lvl4pPr>
              <a:defRPr sz="1795"/>
            </a:lvl4pPr>
            <a:lvl5pPr>
              <a:defRPr sz="1795"/>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61873755-77D2-7D48-99A1-3F0D7902F7E5}"/>
              </a:ext>
            </a:extLst>
          </p:cNvPr>
          <p:cNvGrpSpPr/>
          <p:nvPr userDrawn="1"/>
        </p:nvGrpSpPr>
        <p:grpSpPr>
          <a:xfrm>
            <a:off x="226070" y="6569736"/>
            <a:ext cx="9602488" cy="144114"/>
            <a:chOff x="1076500" y="4469696"/>
            <a:chExt cx="9628745" cy="144114"/>
          </a:xfrm>
        </p:grpSpPr>
        <p:pic>
          <p:nvPicPr>
            <p:cNvPr id="65" name="Picture 64" descr="de.png">
              <a:extLst>
                <a:ext uri="{FF2B5EF4-FFF2-40B4-BE49-F238E27FC236}">
                  <a16:creationId xmlns:a16="http://schemas.microsoft.com/office/drawing/2014/main" id="{E193B19F-9EA7-C04A-B6E1-E8493812339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6" name="Picture 65" descr="at.png">
              <a:extLst>
                <a:ext uri="{FF2B5EF4-FFF2-40B4-BE49-F238E27FC236}">
                  <a16:creationId xmlns:a16="http://schemas.microsoft.com/office/drawing/2014/main" id="{BE4D4226-1484-894D-A57B-DF3CA0AEEA8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7" name="Picture 66" descr="be.png">
              <a:extLst>
                <a:ext uri="{FF2B5EF4-FFF2-40B4-BE49-F238E27FC236}">
                  <a16:creationId xmlns:a16="http://schemas.microsoft.com/office/drawing/2014/main" id="{CEB1C35B-A1B4-0D49-9F9A-EBE869AA06A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8" name="Picture 67" descr="dk.png">
              <a:extLst>
                <a:ext uri="{FF2B5EF4-FFF2-40B4-BE49-F238E27FC236}">
                  <a16:creationId xmlns:a16="http://schemas.microsoft.com/office/drawing/2014/main" id="{77471C13-DD1F-3A45-BC46-C08FDA20333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69" name="Picture 68" descr="es.png">
              <a:extLst>
                <a:ext uri="{FF2B5EF4-FFF2-40B4-BE49-F238E27FC236}">
                  <a16:creationId xmlns:a16="http://schemas.microsoft.com/office/drawing/2014/main" id="{19BEDE25-37C8-C04F-A9F9-4836374CE6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0" name="Picture 69" descr="ee.png">
              <a:extLst>
                <a:ext uri="{FF2B5EF4-FFF2-40B4-BE49-F238E27FC236}">
                  <a16:creationId xmlns:a16="http://schemas.microsoft.com/office/drawing/2014/main" id="{731ED53B-A8E5-8746-8B18-868E3939807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1" name="Picture 70" descr="fi.png">
              <a:extLst>
                <a:ext uri="{FF2B5EF4-FFF2-40B4-BE49-F238E27FC236}">
                  <a16:creationId xmlns:a16="http://schemas.microsoft.com/office/drawing/2014/main" id="{3DD470AD-8BA3-354E-96A9-EACC81BA737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2" name="Picture 71" descr="fr.png">
              <a:extLst>
                <a:ext uri="{FF2B5EF4-FFF2-40B4-BE49-F238E27FC236}">
                  <a16:creationId xmlns:a16="http://schemas.microsoft.com/office/drawing/2014/main" id="{7488A28E-83DC-D84A-AF92-F323BB68BD0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3" name="Picture 72" descr="gr.png">
              <a:extLst>
                <a:ext uri="{FF2B5EF4-FFF2-40B4-BE49-F238E27FC236}">
                  <a16:creationId xmlns:a16="http://schemas.microsoft.com/office/drawing/2014/main" id="{7BE53EFB-834C-B148-BA0D-1101E67FD5E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4" name="Picture 73" descr="hu.png">
              <a:extLst>
                <a:ext uri="{FF2B5EF4-FFF2-40B4-BE49-F238E27FC236}">
                  <a16:creationId xmlns:a16="http://schemas.microsoft.com/office/drawing/2014/main" id="{7B981BCF-7994-754E-94CB-E04B6C9FA6E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5" name="Picture 74" descr="ie.png">
              <a:extLst>
                <a:ext uri="{FF2B5EF4-FFF2-40B4-BE49-F238E27FC236}">
                  <a16:creationId xmlns:a16="http://schemas.microsoft.com/office/drawing/2014/main" id="{03DCBA8B-803C-A244-8E76-CDA502AB18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6" name="Picture 75" descr="it.png">
              <a:extLst>
                <a:ext uri="{FF2B5EF4-FFF2-40B4-BE49-F238E27FC236}">
                  <a16:creationId xmlns:a16="http://schemas.microsoft.com/office/drawing/2014/main" id="{8ACC76C5-A2F5-BB42-863E-CDED5BB6304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7" name="Picture 76" descr="lu.png">
              <a:extLst>
                <a:ext uri="{FF2B5EF4-FFF2-40B4-BE49-F238E27FC236}">
                  <a16:creationId xmlns:a16="http://schemas.microsoft.com/office/drawing/2014/main" id="{B08DA397-697F-DF44-9F75-47F9E99D8F1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8" name="Picture 77" descr="no.png">
              <a:extLst>
                <a:ext uri="{FF2B5EF4-FFF2-40B4-BE49-F238E27FC236}">
                  <a16:creationId xmlns:a16="http://schemas.microsoft.com/office/drawing/2014/main" id="{8253A672-7057-114B-A847-EFB1DC7557B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79" name="Picture 78" descr="nl.png">
              <a:extLst>
                <a:ext uri="{FF2B5EF4-FFF2-40B4-BE49-F238E27FC236}">
                  <a16:creationId xmlns:a16="http://schemas.microsoft.com/office/drawing/2014/main" id="{701C9B59-FE02-FC4A-A5B9-B6769E324D0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0" name="Picture 79" descr="pl.png">
              <a:extLst>
                <a:ext uri="{FF2B5EF4-FFF2-40B4-BE49-F238E27FC236}">
                  <a16:creationId xmlns:a16="http://schemas.microsoft.com/office/drawing/2014/main" id="{36F70CAB-D276-EF47-92BB-4323FF59683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1" name="Picture 80" descr="pt.png">
              <a:extLst>
                <a:ext uri="{FF2B5EF4-FFF2-40B4-BE49-F238E27FC236}">
                  <a16:creationId xmlns:a16="http://schemas.microsoft.com/office/drawing/2014/main" id="{C7F3D8B4-851A-AF49-B59B-8E8259E360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2" name="Picture 81" descr="cz.png">
              <a:extLst>
                <a:ext uri="{FF2B5EF4-FFF2-40B4-BE49-F238E27FC236}">
                  <a16:creationId xmlns:a16="http://schemas.microsoft.com/office/drawing/2014/main" id="{844C8E73-19C0-8645-BA2C-9A2AE13016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3" name="Picture 82" descr="ro.png">
              <a:extLst>
                <a:ext uri="{FF2B5EF4-FFF2-40B4-BE49-F238E27FC236}">
                  <a16:creationId xmlns:a16="http://schemas.microsoft.com/office/drawing/2014/main" id="{E654A66D-2732-E344-B843-6CE13AAC680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4" name="Picture 83" descr="se.png">
              <a:extLst>
                <a:ext uri="{FF2B5EF4-FFF2-40B4-BE49-F238E27FC236}">
                  <a16:creationId xmlns:a16="http://schemas.microsoft.com/office/drawing/2014/main" id="{A024F0CF-1EFB-9148-9695-6CAA150C58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5" name="Picture 84" descr="ch.png">
              <a:extLst>
                <a:ext uri="{FF2B5EF4-FFF2-40B4-BE49-F238E27FC236}">
                  <a16:creationId xmlns:a16="http://schemas.microsoft.com/office/drawing/2014/main" id="{AA23EA42-BF26-D747-A010-8F9D8D9057C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6" name="Picture 85" descr="uk.png">
              <a:extLst>
                <a:ext uri="{FF2B5EF4-FFF2-40B4-BE49-F238E27FC236}">
                  <a16:creationId xmlns:a16="http://schemas.microsoft.com/office/drawing/2014/main" id="{8CFFF940-BC23-CD46-9090-334560F7BA9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7" name="Picture 86">
              <a:extLst>
                <a:ext uri="{FF2B5EF4-FFF2-40B4-BE49-F238E27FC236}">
                  <a16:creationId xmlns:a16="http://schemas.microsoft.com/office/drawing/2014/main" id="{20AB05E4-2BE8-DE46-B436-FE570335B0F5}"/>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8" name="Picture 87">
              <a:extLst>
                <a:ext uri="{FF2B5EF4-FFF2-40B4-BE49-F238E27FC236}">
                  <a16:creationId xmlns:a16="http://schemas.microsoft.com/office/drawing/2014/main" id="{2D163D4C-EE71-9744-BE99-D166BF8ADE72}"/>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89" name="Picture 88" descr="ca.png">
              <a:extLst>
                <a:ext uri="{FF2B5EF4-FFF2-40B4-BE49-F238E27FC236}">
                  <a16:creationId xmlns:a16="http://schemas.microsoft.com/office/drawing/2014/main" id="{A559A498-3191-894A-810C-BD4AE5EEB4C7}"/>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0" name="Picture 89" descr="si.png">
              <a:extLst>
                <a:ext uri="{FF2B5EF4-FFF2-40B4-BE49-F238E27FC236}">
                  <a16:creationId xmlns:a16="http://schemas.microsoft.com/office/drawing/2014/main" id="{A0422BBB-5084-E44D-8BE9-72C53820AD6D}"/>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91" name="Picture 90">
            <a:extLst>
              <a:ext uri="{FF2B5EF4-FFF2-40B4-BE49-F238E27FC236}">
                <a16:creationId xmlns:a16="http://schemas.microsoft.com/office/drawing/2014/main" id="{AD8FAFFC-0223-1740-BEBD-B739458582D9}"/>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315039" y="6585917"/>
            <a:ext cx="1632456" cy="105918"/>
          </a:xfrm>
          <a:prstGeom prst="rect">
            <a:avLst/>
          </a:prstGeom>
        </p:spPr>
      </p:pic>
    </p:spTree>
    <p:extLst>
      <p:ext uri="{BB962C8B-B14F-4D97-AF65-F5344CB8AC3E}">
        <p14:creationId xmlns:p14="http://schemas.microsoft.com/office/powerpoint/2010/main" val="42744591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0A18E72C-2C4E-524F-A17A-85AA74107995}"/>
              </a:ext>
            </a:extLst>
          </p:cNvPr>
          <p:cNvSpPr>
            <a:spLocks noGrp="1"/>
          </p:cNvSpPr>
          <p:nvPr>
            <p:ph sz="half" idx="10" hasCustomPrompt="1"/>
          </p:nvPr>
        </p:nvSpPr>
        <p:spPr>
          <a:xfrm>
            <a:off x="218261" y="1673225"/>
            <a:ext cx="5788843" cy="4318000"/>
          </a:xfrm>
        </p:spPr>
        <p:txBody>
          <a:bodyPr/>
          <a:lstStyle>
            <a:lvl1pPr>
              <a:defRPr sz="1795"/>
            </a:lvl1pPr>
            <a:lvl2pPr>
              <a:defRPr sz="1795"/>
            </a:lvl2pPr>
            <a:lvl3pPr>
              <a:defRPr sz="1795"/>
            </a:lvl3pPr>
            <a:lvl4pPr>
              <a:defRPr sz="1795"/>
            </a:lvl4pPr>
            <a:lvl5pPr>
              <a:defRPr sz="1795"/>
            </a:lvl5pPr>
            <a:lvl6pPr>
              <a:defRPr sz="1795"/>
            </a:lvl6pPr>
            <a:lvl7pPr>
              <a:defRPr sz="1795"/>
            </a:lvl7pPr>
            <a:lvl8pPr>
              <a:defRPr sz="1795"/>
            </a:lvl8pPr>
            <a:lvl9pPr>
              <a:defRPr sz="1795"/>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6" name="Content Placeholder 3">
            <a:extLst>
              <a:ext uri="{FF2B5EF4-FFF2-40B4-BE49-F238E27FC236}">
                <a16:creationId xmlns:a16="http://schemas.microsoft.com/office/drawing/2014/main" id="{F3286B48-E06B-6644-A082-EEBC19D84E42}"/>
              </a:ext>
            </a:extLst>
          </p:cNvPr>
          <p:cNvSpPr>
            <a:spLocks noGrp="1"/>
          </p:cNvSpPr>
          <p:nvPr>
            <p:ph sz="half" idx="2" hasCustomPrompt="1"/>
          </p:nvPr>
        </p:nvSpPr>
        <p:spPr>
          <a:xfrm>
            <a:off x="6210296" y="1673225"/>
            <a:ext cx="5776365" cy="4318000"/>
          </a:xfrm>
        </p:spPr>
        <p:txBody>
          <a:bodyPr/>
          <a:lstStyle>
            <a:lvl1pPr>
              <a:defRPr sz="1795"/>
            </a:lvl1pPr>
            <a:lvl2pPr>
              <a:defRPr sz="1795"/>
            </a:lvl2pPr>
            <a:lvl3pPr>
              <a:defRPr sz="1795"/>
            </a:lvl3pPr>
            <a:lvl4pPr>
              <a:defRPr sz="1795"/>
            </a:lvl4pPr>
            <a:lvl5pPr>
              <a:defRPr sz="1795"/>
            </a:lvl5pPr>
            <a:lvl6pPr>
              <a:defRPr sz="1795"/>
            </a:lvl6pPr>
            <a:lvl7pPr>
              <a:defRPr sz="1795"/>
            </a:lvl7pPr>
            <a:lvl8pPr>
              <a:defRPr sz="1795"/>
            </a:lvl8pPr>
            <a:lvl9pPr>
              <a:defRPr sz="1795"/>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6" name="Rectangle 6">
            <a:extLst>
              <a:ext uri="{FF2B5EF4-FFF2-40B4-BE49-F238E27FC236}">
                <a16:creationId xmlns:a16="http://schemas.microsoft.com/office/drawing/2014/main" id="{15637BF2-3DA9-B642-B1D5-C75488583822}"/>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4" name="Picture 93">
            <a:extLst>
              <a:ext uri="{FF2B5EF4-FFF2-40B4-BE49-F238E27FC236}">
                <a16:creationId xmlns:a16="http://schemas.microsoft.com/office/drawing/2014/main" id="{A33B9BBA-A845-6D4E-86B2-BC5A90630F4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95B726BE-2AC3-E149-A9B8-F41EA2EBD12D}"/>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86CCD56B-7756-9040-BFCC-6420FEFEC7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02942615-33B6-1445-98FB-8C766A030CD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37C1F0CD-0327-DD43-B7FD-24B510DD952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EA0B2AD3-B8CE-1940-B3A9-C46AF397CEE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50B91995-695F-474F-9804-E7865A99273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92BC2F39-C93E-2A4B-B8FF-1AF1D249BBB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A3F80BE6-F596-DC49-9DBD-DBF2C63128A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037BABBB-521C-1140-824E-FD90570CEF4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0232D684-5014-A743-836D-C1E18AEB674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BE0E8B72-C75C-C544-BD88-C7AC5B28AD6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5CE7FEFD-1B2D-CF40-84B2-1B4589634F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FCF1305B-8352-BF41-8538-70F0A82F51E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A434A635-D3D7-FB46-8753-5263513849F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148ED59A-DE29-8E44-A028-A1FB24B0CD8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6EAE01DA-F37A-004C-ACC2-652F8AE1ACE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FA0BCE12-5E86-4A40-9CE8-9E7C2A26FA9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D3198910-0D3E-C64F-B495-87CE6B3EEE80}"/>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6EC8AB51-8253-7A48-BE3B-7B57C449944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FBD3A1A9-AC96-A24C-ADC9-8A4B640398E4}"/>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015FA324-792B-9441-8BEF-7AE77781524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89107D1B-865F-3D44-9530-D29E85E7EF8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05DC4347-010A-8546-95CB-30CACAD471F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73DEDA40-5EE3-7F40-901E-4DC6C25DEBD2}"/>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301F091D-7E40-5B4A-A3F5-B9061A879B7F}"/>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5" name="Picture 94" descr="ca.png">
              <a:extLst>
                <a:ext uri="{FF2B5EF4-FFF2-40B4-BE49-F238E27FC236}">
                  <a16:creationId xmlns:a16="http://schemas.microsoft.com/office/drawing/2014/main" id="{23955DDE-3FFD-3B45-A30C-F3A4693F99FF}"/>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7" name="Picture 96" descr="si.png">
              <a:extLst>
                <a:ext uri="{FF2B5EF4-FFF2-40B4-BE49-F238E27FC236}">
                  <a16:creationId xmlns:a16="http://schemas.microsoft.com/office/drawing/2014/main" id="{7BEB4250-293A-B04A-AFF0-259EF7D4B786}"/>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27587196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2"/>
            <a:ext cx="12198565"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6350AC2-572B-E748-93A7-E8D48F6FC32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CCAF8EA-1D76-424C-ACE1-069FB50A35DC}"/>
              </a:ext>
            </a:extLst>
          </p:cNvPr>
          <p:cNvSpPr>
            <a:spLocks noGrp="1"/>
          </p:cNvSpPr>
          <p:nvPr>
            <p:ph idx="1" hasCustomPrompt="1"/>
          </p:nvPr>
        </p:nvSpPr>
        <p:spPr>
          <a:xfrm>
            <a:off x="218263"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5812556C-035F-674D-8E77-65829009A76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80D753EF-FB6B-794A-9C8D-7C93238384F3}"/>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3E0BE515-36C5-AC4E-85D6-FD92585545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4AD08497-D4C5-1D4B-BF0F-C93A90ACCFD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2AD16C83-907A-0B49-80C1-C935D42D6C3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AFC7A15D-D07B-6E4A-92AF-81100BA1FA1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3D9CA531-F2A9-5543-90E9-5221B513B30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CD13698E-3DD8-0E4E-8058-29625707DE9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352A09BA-AA3E-E246-8751-EF9399787D7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15F59E14-53BA-3743-8933-5019D08921E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F0A8E825-70BA-2340-BB90-40EF9D198D7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C9327024-5873-A341-B5BB-7871A2307B0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E24C7DBA-AAC3-FE41-A9DF-81F6BED8287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F533CBB8-A9D9-4540-A3E2-E1DEC4D178F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96309618-58DA-AF40-8E97-70C07C4BC99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E02F0EC6-50E7-0A49-B367-3BA963B4DA3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66A00CC7-A39B-7F4E-A4B4-3F50F862AC4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F9B85F9F-C35B-E940-B7FC-8F2B95FBC63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FEF1B36D-68CD-514A-A54D-BD9DFB7C80F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BC08FF91-C2E9-0C42-A87B-B0A7BB43362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1013DA24-610E-5343-9263-BFC3D7F85D0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A51FD3B1-D35C-A049-A2F1-3DD063F463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9885ED5A-99CB-0540-A43F-3EF2ED8505F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395CEFF7-61A1-D542-9A36-D4B5FAB2508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A28FA657-DDCB-0F46-B1E3-B1D53B6D028F}"/>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A44741D0-6D4B-364A-90DC-59354AFD96F3}"/>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8E39FC76-DD72-7B41-A228-475ECDF5133F}"/>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F6AADE0C-1E43-A747-88A9-2ECB5BCF4DFA}"/>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80891181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2"/>
            <a:ext cx="12198565" cy="6858002"/>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9CF3855-1D27-0A40-BAE3-42EFBD7480E4}"/>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98BCAF30-A127-1A48-9EAD-FDB4600F8163}"/>
              </a:ext>
            </a:extLst>
          </p:cNvPr>
          <p:cNvSpPr>
            <a:spLocks noGrp="1"/>
          </p:cNvSpPr>
          <p:nvPr>
            <p:ph idx="1" hasCustomPrompt="1"/>
          </p:nvPr>
        </p:nvSpPr>
        <p:spPr>
          <a:xfrm>
            <a:off x="218263" y="882194"/>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7828C28-FB53-5144-86D3-7E4683BB906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2B9B5F3A-721D-494D-8CF0-B2B71A137D2C}"/>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7C4A49A4-1E5D-5245-B0AD-8AEFB135F8C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69B57406-1333-8A44-B842-EBA0BC4F17F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A6B1734B-D5A8-DE49-AA01-38E642B6474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8107B006-DB08-E941-8F60-6E22CAA6C86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DE249D69-D609-0D4B-B06E-1FFEF53D24D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C1D5F2E1-D1E9-3444-8701-F44D0F31D26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14D1F825-6F69-5D4E-9F65-C7B29517BF0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6ADF6249-A248-D94A-BE09-9DE7D1E6876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24BAD906-01BE-1243-9593-5CA0E500803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7E6CB43F-0475-1C44-A818-CDE2E62030A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9053D6AA-6D7D-7D46-9CF5-F84DD8913FA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3D23E669-8459-6245-83D4-58DC1A45D75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28326E43-2252-B14C-8827-3628136A5CB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B1447546-D1E0-FB4F-A3DF-B72C7872A4E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407F7FFA-5F0A-0848-818E-7CA823F2D22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83965FCF-DC2F-1142-834F-8077E643491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D6D6669B-E212-8247-8C3A-2A22F37DFD9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52043352-DFB1-DA44-BE6F-93BDC5E2587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F10E538C-F57E-AA46-86D8-4CC52ACCD9D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B08B8E40-C372-BF42-9A7B-A0E4A988A7B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11D7A569-5B4B-8342-94D0-30F7EA89B1E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2AB83AC0-F654-CF4F-B5A5-B0021D16385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CAE5830C-1DEE-B844-A7DA-C57B2DDD5590}"/>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53EA941B-BC4B-D747-BE7F-9501D3542973}"/>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B1D26E50-5FBE-EF41-B5A2-03DA57F24121}"/>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CAA1964F-1483-F24C-B6CB-F6578CB8C1C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15220070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2"/>
            <a:ext cx="12198565" cy="6858002"/>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61A08BBE-5D70-DA4B-97D7-C86D7A5ABEF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9A771E7-2D58-194C-A791-65ECD8AB5A13}"/>
              </a:ext>
            </a:extLst>
          </p:cNvPr>
          <p:cNvSpPr>
            <a:spLocks noGrp="1"/>
          </p:cNvSpPr>
          <p:nvPr>
            <p:ph idx="1" hasCustomPrompt="1"/>
          </p:nvPr>
        </p:nvSpPr>
        <p:spPr>
          <a:xfrm>
            <a:off x="218263" y="882194"/>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DD14AB66-7690-9640-BED0-3CA428314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A89E20D2-A506-C341-A842-A81BBD976CE4}"/>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2C511E92-C3EB-3247-8576-1925580068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991A87D9-E628-1D48-B657-7CE4C848188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75CC38DB-9F55-F14D-B254-AF3E753660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BCBBBC07-F70F-8745-8604-EF974011BCE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2C4A4098-2E18-BF47-8C5B-190434D205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5DAB8230-B9C4-024E-A6D8-EB46FFEDC18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C11796F3-7111-6B44-831D-5C2366879D7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4189A5E6-8D30-E04A-9116-3CB34EF7BC1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ACBEB20F-F79E-FD48-BEE0-99F427F4852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6103AA1B-93F4-E942-A6FF-9C6F94A9E61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FF0EC5ED-705F-D64F-B78B-E3FC09DD5A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CC297F9F-1B47-2D43-933D-9130D489DBF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7E515F92-52A1-9F47-8662-B497B64B56A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0DC5495A-FFFD-1C4F-BB19-0371F469A72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3CD155EB-370A-3C44-BC3E-570E37B30E9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032C5F7D-B39B-5A49-884F-CEAAF27B0A6F}"/>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EA728A26-11ED-6442-B47A-45D5EC0D2D6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7A12CF0B-6BAB-A54D-84D2-AEDE8C08A04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977ABF4F-331C-B345-B56E-D07E31659A1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7D81004D-A870-C74B-8CF0-9FC2D756C68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CD967344-EC0A-394B-AB8B-F9ADBF0E64D8}"/>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0A5AE9E6-9695-7447-AC0C-A0FE08B3E73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0141C067-31B8-4444-A2E6-96DCF6B385E7}"/>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900093EA-DACB-AC47-80ED-FF09F1B2F7F8}"/>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87E18D4D-E1B0-2549-AFEF-F388916F504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426DF8CA-638C-A546-B688-FB41781EAF77}"/>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60657967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2"/>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A19D1F52-7906-AD4A-B780-043F23CACFC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0DD3B0C-E39C-2649-9351-6C8A44BE98F2}"/>
              </a:ext>
            </a:extLst>
          </p:cNvPr>
          <p:cNvSpPr>
            <a:spLocks noGrp="1"/>
          </p:cNvSpPr>
          <p:nvPr>
            <p:ph idx="1" hasCustomPrompt="1"/>
          </p:nvPr>
        </p:nvSpPr>
        <p:spPr>
          <a:xfrm>
            <a:off x="218263"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461E3115-3303-9045-AC29-E05D095BD84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6B5C5848-CD9D-5B47-B49B-BA8FA74BA2C5}"/>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495DE767-D5E0-AD43-B4FC-F41DF09954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3A1F98F6-4375-7E4A-93A9-735A400F095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9B9CAAA2-92F7-4949-9F65-10B322E60C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6E66B33F-32E9-DB4B-8600-C80B42DD35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75BD25C3-CFC3-F140-9C55-CAF22DD5535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D5800677-80A7-CE4B-9DEC-C58AEB765C0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419517ED-F7A9-CF41-BB43-920DA0706F0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54898E7C-54E2-0648-A7F1-8488D7FBFE5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398338BF-5E7F-FF4F-99F5-76CE463A87A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98054F85-35E7-1348-A35D-2C798A165D9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A1F6F378-AD17-C04A-A572-ACF583E5758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6C3788C8-006C-C240-9751-6B7CF26951C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79E0A4A9-A497-454B-8F17-A3FE77F8045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6A0986DE-300C-1749-9690-BA10A09870B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79BB2655-EA82-BE43-9AA7-36238F477C6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348DD114-A5E2-D24A-9EA6-2F896B6D1ED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02919D73-1408-8E4D-8828-BDBDE0168E4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5A2E023D-2562-7A49-A114-E1C108B10BE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C4791B28-D288-874C-9AE6-564941FE942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2020CA84-023C-314C-A3EC-F26AA976124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88A10CAF-743F-7F4B-9BBD-DFB3DCABC09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C20BBC82-E6BE-0747-947B-48A02C495D9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43E63D23-1598-CE4E-AB1A-D067667CB690}"/>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41FF1CB9-49BA-CF41-AFB5-0D512D386E17}"/>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4B85BBE6-4778-1746-8E44-6FED4174F7A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D62FEAD1-3F08-7A4E-AA02-B525E77FC22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78575635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2"/>
            <a:ext cx="12198565"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5F3F0105-74A7-3F48-A708-DBA480D4739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DA19BBF-7A1B-C946-AFAB-AA5FF1EEEEF8}"/>
              </a:ext>
            </a:extLst>
          </p:cNvPr>
          <p:cNvSpPr>
            <a:spLocks noGrp="1"/>
          </p:cNvSpPr>
          <p:nvPr>
            <p:ph idx="1" hasCustomPrompt="1"/>
          </p:nvPr>
        </p:nvSpPr>
        <p:spPr>
          <a:xfrm>
            <a:off x="218263"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304BE09E-F3B3-F242-8C42-C6589CA8A05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F4163BAB-F219-7346-9EA5-7E17E9AF750D}"/>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5D1B1F01-9689-F846-A1BF-0B115959E3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7388C27D-48AD-A24F-893D-10BFF21956D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026DC8D3-C41F-D84D-8030-F67D178D9C8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8A5AF60E-BD41-4A47-8754-9557B20A8D1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3A7C2F7F-DB5E-284A-89F3-6541938B298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AD8DF0BE-51F4-854C-9E4F-D549EF0F98A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06063981-6DD4-8A4C-B2B5-EB82A14C1F6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383F3449-3D5A-0547-BC3E-27FFAACA739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3F68CCA3-3F31-A446-B5A1-82B8B387210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51A86068-9198-FF49-BC14-35F50382E84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FA106589-4DBA-684C-A1DC-C5988C9768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F41DEE53-D6D7-D14C-9F76-D63E7F24E56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CB32F697-E791-664A-983F-5E0B4C36DCF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79CB2C3F-5A3D-434C-8891-52D7AA37AFF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3EF1D341-C6FE-8E49-A809-D05BA567BA7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5BBFDD5D-67B7-2842-ACFB-5BBF6CD8F08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9CE0368D-E77D-C749-AC02-FE958ED11BB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5349D07E-5265-8248-9025-5BDF9C774B1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C2EEC8F8-FEF7-8740-B6DA-1C8C2978A53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49C21F67-F6BC-6D42-9CB3-FA40D180D20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28D66062-8321-304F-851B-37FF048C9CD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4595AED2-563B-5B44-B16C-1BD9E1785A1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AC7A80D8-96BC-6143-9238-E5C69E1EC9D9}"/>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7F26835E-42A5-5C4A-8C08-283EAAA4F979}"/>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6CA6FE14-3681-094A-8CEB-8A21326D870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D4352344-342D-9B46-8B27-4840C0B75F53}"/>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85956070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2"/>
            <a:ext cx="12198565"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31144C82-D053-8F4B-894B-EE0D394C022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AECCC4E8-0B5E-9C4D-AB80-150457D92BDA}"/>
              </a:ext>
            </a:extLst>
          </p:cNvPr>
          <p:cNvSpPr>
            <a:spLocks noGrp="1"/>
          </p:cNvSpPr>
          <p:nvPr>
            <p:ph idx="1" hasCustomPrompt="1"/>
          </p:nvPr>
        </p:nvSpPr>
        <p:spPr>
          <a:xfrm>
            <a:off x="218263"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F769265-2000-A745-853D-4F112CDCFBE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E2D734B7-B060-4A4B-B5C8-5AFF6179ABA7}"/>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60A9234C-A20B-8545-9F8A-CA9AFEC8BA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25960591-9450-0147-B064-0795D716F52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E87270EC-5DBE-0C40-B399-908315D183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5EDE27C6-B2E5-264B-9B73-327C0A6BFE4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CA0E4653-4578-5D46-A74E-FB3BF769320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D9731411-C0D2-334A-83BD-791537A3422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EBE7A260-D410-204E-9E76-E60DEE1563F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23697C03-035C-1048-B137-48DB673575E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BBA6DD15-402F-BA45-AEFA-D6352F9AC79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A98B22CE-DECB-0B42-8E78-3467FD65490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30BCC4C8-D3AF-7A4D-A984-41B2B147CD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5742E3A6-C105-3D4A-BC4F-24E7CB66CC9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21CF2891-382B-3042-8567-64B93FFB5BD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1C9902D9-0711-944E-B20E-4C1BB397C3F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906AA864-788E-214A-B587-A18D08B6E3B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E04D80C4-9E0F-0246-A082-7D91A87EE18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5DDB4204-2D45-184D-9BA3-6CE361EAC70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F97EA9C0-1451-6D4B-B9F0-7CB19CBDDF6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DA304459-33A4-8F46-922A-165079C57EE8}"/>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44B84EFB-BC99-2443-B754-37254D8F2A8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75578BC9-2A02-D74C-AC5D-B63A1570AD3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D6B46F8B-718D-8849-8E65-96CA2135D50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729D6C0C-F06C-E246-8B4A-68E7085B8037}"/>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60361FD0-86F8-A74B-A618-AE81678D8959}"/>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DB093522-C093-CD46-A6B4-409C8DBF8FF8}"/>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AD97A50B-EC23-5449-9F40-46CB00D00B07}"/>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07090930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solidFill>
                <a:srgbClr val="335E6F"/>
              </a:solidFill>
            </a:endParaRPr>
          </a:p>
        </p:txBody>
      </p:sp>
      <p:sp>
        <p:nvSpPr>
          <p:cNvPr id="9" name="Rectangle 8"/>
          <p:cNvSpPr/>
          <p:nvPr userDrawn="1"/>
        </p:nvSpPr>
        <p:spPr>
          <a:xfrm flipH="1">
            <a:off x="4686301" y="2011304"/>
            <a:ext cx="281940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3" name="Subtitle 2"/>
          <p:cNvSpPr txBox="1">
            <a:spLocks/>
          </p:cNvSpPr>
          <p:nvPr userDrawn="1"/>
        </p:nvSpPr>
        <p:spPr>
          <a:xfrm>
            <a:off x="4686299" y="4524206"/>
            <a:ext cx="2812781" cy="314494"/>
          </a:xfrm>
          <a:prstGeom prst="rect">
            <a:avLst/>
          </a:prstGeom>
        </p:spPr>
        <p:txBody>
          <a:bodyPr vert="horz" lIns="91191" tIns="45595" rIns="91191" bIns="45595"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396">
              <a:solidFill>
                <a:srgbClr val="8197A6"/>
              </a:solidFill>
              <a:latin typeface="Arial" charset="0"/>
              <a:ea typeface="Arial" charset="0"/>
              <a:cs typeface="Arial" charset="0"/>
            </a:endParaRPr>
          </a:p>
        </p:txBody>
      </p:sp>
      <p:sp>
        <p:nvSpPr>
          <p:cNvPr id="7" name="Subtitle 2"/>
          <p:cNvSpPr txBox="1">
            <a:spLocks/>
          </p:cNvSpPr>
          <p:nvPr userDrawn="1"/>
        </p:nvSpPr>
        <p:spPr>
          <a:xfrm>
            <a:off x="4686298" y="1740024"/>
            <a:ext cx="2819402" cy="261521"/>
          </a:xfrm>
          <a:prstGeom prst="rect">
            <a:avLst/>
          </a:prstGeom>
        </p:spPr>
        <p:txBody>
          <a:bodyPr vert="horz" lIns="91191" tIns="45595" rIns="91191" bIns="45595"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097" noProof="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34" b="0" baseline="0">
                <a:solidFill>
                  <a:schemeClr val="bg1"/>
                </a:solidFill>
                <a:latin typeface="Arial" charset="0"/>
                <a:ea typeface="Arial" charset="0"/>
                <a:cs typeface="Arial" charset="0"/>
              </a:defRPr>
            </a:lvl1pPr>
            <a:lvl2pPr marL="455966" indent="0">
              <a:buNone/>
              <a:defRPr sz="1995" b="1"/>
            </a:lvl2pPr>
            <a:lvl3pPr marL="911931" indent="0">
              <a:buNone/>
              <a:defRPr sz="1795" b="1"/>
            </a:lvl3pPr>
            <a:lvl4pPr marL="1367897" indent="0">
              <a:buNone/>
              <a:defRPr sz="1596" b="1"/>
            </a:lvl4pPr>
            <a:lvl5pPr marL="1823862" indent="0">
              <a:buNone/>
              <a:defRPr sz="1596" b="1"/>
            </a:lvl5pPr>
            <a:lvl6pPr marL="2279828" indent="0">
              <a:buNone/>
              <a:defRPr sz="1596" b="1"/>
            </a:lvl6pPr>
            <a:lvl7pPr marL="2735793" indent="0">
              <a:buNone/>
              <a:defRPr sz="1596" b="1"/>
            </a:lvl7pPr>
            <a:lvl8pPr marL="3191759" indent="0">
              <a:buNone/>
              <a:defRPr sz="1596" b="1"/>
            </a:lvl8pPr>
            <a:lvl9pPr marL="3647724" indent="0">
              <a:buNone/>
              <a:defRPr sz="1596" b="1"/>
            </a:lvl9pPr>
          </a:lstStyle>
          <a:p>
            <a:pPr lvl="0"/>
            <a:r>
              <a:rPr lang="en-GB" noProof="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86298" y="4406775"/>
            <a:ext cx="2819402" cy="423565"/>
          </a:xfrm>
          <a:prstGeom prst="rect">
            <a:avLst/>
          </a:prstGeom>
        </p:spPr>
        <p:txBody>
          <a:bodyPr anchor="ctr">
            <a:noAutofit/>
          </a:bodyPr>
          <a:lstStyle>
            <a:lvl1pPr marL="0" indent="0" algn="l">
              <a:buNone/>
              <a:defRPr sz="1496" b="0" baseline="0">
                <a:solidFill>
                  <a:schemeClr val="bg1"/>
                </a:solidFill>
                <a:latin typeface="Arial" charset="0"/>
                <a:ea typeface="Arial" charset="0"/>
                <a:cs typeface="Arial" charset="0"/>
              </a:defRPr>
            </a:lvl1pPr>
            <a:lvl2pPr marL="455966" indent="0">
              <a:buNone/>
              <a:defRPr sz="1995" b="1"/>
            </a:lvl2pPr>
            <a:lvl3pPr marL="911931" indent="0">
              <a:buNone/>
              <a:defRPr sz="1795" b="1"/>
            </a:lvl3pPr>
            <a:lvl4pPr marL="1367897" indent="0">
              <a:buNone/>
              <a:defRPr sz="1596" b="1"/>
            </a:lvl4pPr>
            <a:lvl5pPr marL="1823862" indent="0">
              <a:buNone/>
              <a:defRPr sz="1596" b="1"/>
            </a:lvl5pPr>
            <a:lvl6pPr marL="2279828" indent="0">
              <a:buNone/>
              <a:defRPr sz="1596" b="1"/>
            </a:lvl6pPr>
            <a:lvl7pPr marL="2735793" indent="0">
              <a:buNone/>
              <a:defRPr sz="1596" b="1"/>
            </a:lvl7pPr>
            <a:lvl8pPr marL="3191759" indent="0">
              <a:buNone/>
              <a:defRPr sz="1596" b="1"/>
            </a:lvl8pPr>
            <a:lvl9pPr marL="3647724" indent="0">
              <a:buNone/>
              <a:defRPr sz="1596" b="1"/>
            </a:lvl9pPr>
          </a:lstStyle>
          <a:p>
            <a:pPr lvl="0"/>
            <a:r>
              <a:rPr lang="en-GB" noProof="0"/>
              <a:t>Click to edit Master text styles</a:t>
            </a:r>
          </a:p>
        </p:txBody>
      </p:sp>
    </p:spTree>
    <p:extLst>
      <p:ext uri="{BB962C8B-B14F-4D97-AF65-F5344CB8AC3E}">
        <p14:creationId xmlns:p14="http://schemas.microsoft.com/office/powerpoint/2010/main" val="215254525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7" y="-2"/>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6" name="TextBox 35"/>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195929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6" grpId="0"/>
    </p:bld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262" y="888004"/>
            <a:ext cx="11763662"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226688" y="6572055"/>
            <a:ext cx="928092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830621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15613"/>
          <a:stretch/>
        </p:blipFill>
        <p:spPr>
          <a:xfrm>
            <a:off x="0" y="-1"/>
            <a:ext cx="12158752"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8867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61873755-77D2-7D48-99A1-3F0D7902F7E5}"/>
              </a:ext>
            </a:extLst>
          </p:cNvPr>
          <p:cNvGrpSpPr/>
          <p:nvPr userDrawn="1"/>
        </p:nvGrpSpPr>
        <p:grpSpPr>
          <a:xfrm>
            <a:off x="226070" y="6569736"/>
            <a:ext cx="9602488" cy="144114"/>
            <a:chOff x="1076500" y="4469696"/>
            <a:chExt cx="9628745" cy="144114"/>
          </a:xfrm>
        </p:grpSpPr>
        <p:pic>
          <p:nvPicPr>
            <p:cNvPr id="65" name="Picture 64" descr="de.png">
              <a:extLst>
                <a:ext uri="{FF2B5EF4-FFF2-40B4-BE49-F238E27FC236}">
                  <a16:creationId xmlns:a16="http://schemas.microsoft.com/office/drawing/2014/main" id="{E193B19F-9EA7-C04A-B6E1-E8493812339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6" name="Picture 65" descr="at.png">
              <a:extLst>
                <a:ext uri="{FF2B5EF4-FFF2-40B4-BE49-F238E27FC236}">
                  <a16:creationId xmlns:a16="http://schemas.microsoft.com/office/drawing/2014/main" id="{BE4D4226-1484-894D-A57B-DF3CA0AEEA8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7" name="Picture 66" descr="be.png">
              <a:extLst>
                <a:ext uri="{FF2B5EF4-FFF2-40B4-BE49-F238E27FC236}">
                  <a16:creationId xmlns:a16="http://schemas.microsoft.com/office/drawing/2014/main" id="{CEB1C35B-A1B4-0D49-9F9A-EBE869AA06A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8" name="Picture 67" descr="dk.png">
              <a:extLst>
                <a:ext uri="{FF2B5EF4-FFF2-40B4-BE49-F238E27FC236}">
                  <a16:creationId xmlns:a16="http://schemas.microsoft.com/office/drawing/2014/main" id="{77471C13-DD1F-3A45-BC46-C08FDA20333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69" name="Picture 68" descr="es.png">
              <a:extLst>
                <a:ext uri="{FF2B5EF4-FFF2-40B4-BE49-F238E27FC236}">
                  <a16:creationId xmlns:a16="http://schemas.microsoft.com/office/drawing/2014/main" id="{19BEDE25-37C8-C04F-A9F9-4836374CE6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0" name="Picture 69" descr="ee.png">
              <a:extLst>
                <a:ext uri="{FF2B5EF4-FFF2-40B4-BE49-F238E27FC236}">
                  <a16:creationId xmlns:a16="http://schemas.microsoft.com/office/drawing/2014/main" id="{731ED53B-A8E5-8746-8B18-868E3939807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1" name="Picture 70" descr="fi.png">
              <a:extLst>
                <a:ext uri="{FF2B5EF4-FFF2-40B4-BE49-F238E27FC236}">
                  <a16:creationId xmlns:a16="http://schemas.microsoft.com/office/drawing/2014/main" id="{3DD470AD-8BA3-354E-96A9-EACC81BA737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2" name="Picture 71" descr="fr.png">
              <a:extLst>
                <a:ext uri="{FF2B5EF4-FFF2-40B4-BE49-F238E27FC236}">
                  <a16:creationId xmlns:a16="http://schemas.microsoft.com/office/drawing/2014/main" id="{7488A28E-83DC-D84A-AF92-F323BB68BD0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3" name="Picture 72" descr="gr.png">
              <a:extLst>
                <a:ext uri="{FF2B5EF4-FFF2-40B4-BE49-F238E27FC236}">
                  <a16:creationId xmlns:a16="http://schemas.microsoft.com/office/drawing/2014/main" id="{7BE53EFB-834C-B148-BA0D-1101E67FD5E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4" name="Picture 73" descr="hu.png">
              <a:extLst>
                <a:ext uri="{FF2B5EF4-FFF2-40B4-BE49-F238E27FC236}">
                  <a16:creationId xmlns:a16="http://schemas.microsoft.com/office/drawing/2014/main" id="{7B981BCF-7994-754E-94CB-E04B6C9FA6E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5" name="Picture 74" descr="ie.png">
              <a:extLst>
                <a:ext uri="{FF2B5EF4-FFF2-40B4-BE49-F238E27FC236}">
                  <a16:creationId xmlns:a16="http://schemas.microsoft.com/office/drawing/2014/main" id="{03DCBA8B-803C-A244-8E76-CDA502AB18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6" name="Picture 75" descr="it.png">
              <a:extLst>
                <a:ext uri="{FF2B5EF4-FFF2-40B4-BE49-F238E27FC236}">
                  <a16:creationId xmlns:a16="http://schemas.microsoft.com/office/drawing/2014/main" id="{8ACC76C5-A2F5-BB42-863E-CDED5BB6304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7" name="Picture 76" descr="lu.png">
              <a:extLst>
                <a:ext uri="{FF2B5EF4-FFF2-40B4-BE49-F238E27FC236}">
                  <a16:creationId xmlns:a16="http://schemas.microsoft.com/office/drawing/2014/main" id="{B08DA397-697F-DF44-9F75-47F9E99D8F1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8" name="Picture 77" descr="no.png">
              <a:extLst>
                <a:ext uri="{FF2B5EF4-FFF2-40B4-BE49-F238E27FC236}">
                  <a16:creationId xmlns:a16="http://schemas.microsoft.com/office/drawing/2014/main" id="{8253A672-7057-114B-A847-EFB1DC7557B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79" name="Picture 78" descr="nl.png">
              <a:extLst>
                <a:ext uri="{FF2B5EF4-FFF2-40B4-BE49-F238E27FC236}">
                  <a16:creationId xmlns:a16="http://schemas.microsoft.com/office/drawing/2014/main" id="{701C9B59-FE02-FC4A-A5B9-B6769E324D0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0" name="Picture 79" descr="pl.png">
              <a:extLst>
                <a:ext uri="{FF2B5EF4-FFF2-40B4-BE49-F238E27FC236}">
                  <a16:creationId xmlns:a16="http://schemas.microsoft.com/office/drawing/2014/main" id="{36F70CAB-D276-EF47-92BB-4323FF59683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1" name="Picture 80" descr="pt.png">
              <a:extLst>
                <a:ext uri="{FF2B5EF4-FFF2-40B4-BE49-F238E27FC236}">
                  <a16:creationId xmlns:a16="http://schemas.microsoft.com/office/drawing/2014/main" id="{C7F3D8B4-851A-AF49-B59B-8E8259E360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2" name="Picture 81" descr="cz.png">
              <a:extLst>
                <a:ext uri="{FF2B5EF4-FFF2-40B4-BE49-F238E27FC236}">
                  <a16:creationId xmlns:a16="http://schemas.microsoft.com/office/drawing/2014/main" id="{844C8E73-19C0-8645-BA2C-9A2AE13016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3" name="Picture 82" descr="ro.png">
              <a:extLst>
                <a:ext uri="{FF2B5EF4-FFF2-40B4-BE49-F238E27FC236}">
                  <a16:creationId xmlns:a16="http://schemas.microsoft.com/office/drawing/2014/main" id="{E654A66D-2732-E344-B843-6CE13AAC680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4" name="Picture 83" descr="se.png">
              <a:extLst>
                <a:ext uri="{FF2B5EF4-FFF2-40B4-BE49-F238E27FC236}">
                  <a16:creationId xmlns:a16="http://schemas.microsoft.com/office/drawing/2014/main" id="{A024F0CF-1EFB-9148-9695-6CAA150C58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5" name="Picture 84" descr="ch.png">
              <a:extLst>
                <a:ext uri="{FF2B5EF4-FFF2-40B4-BE49-F238E27FC236}">
                  <a16:creationId xmlns:a16="http://schemas.microsoft.com/office/drawing/2014/main" id="{AA23EA42-BF26-D747-A010-8F9D8D9057C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6" name="Picture 85" descr="uk.png">
              <a:extLst>
                <a:ext uri="{FF2B5EF4-FFF2-40B4-BE49-F238E27FC236}">
                  <a16:creationId xmlns:a16="http://schemas.microsoft.com/office/drawing/2014/main" id="{8CFFF940-BC23-CD46-9090-334560F7BA9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7" name="Picture 86">
              <a:extLst>
                <a:ext uri="{FF2B5EF4-FFF2-40B4-BE49-F238E27FC236}">
                  <a16:creationId xmlns:a16="http://schemas.microsoft.com/office/drawing/2014/main" id="{20AB05E4-2BE8-DE46-B436-FE570335B0F5}"/>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8" name="Picture 87">
              <a:extLst>
                <a:ext uri="{FF2B5EF4-FFF2-40B4-BE49-F238E27FC236}">
                  <a16:creationId xmlns:a16="http://schemas.microsoft.com/office/drawing/2014/main" id="{2D163D4C-EE71-9744-BE99-D166BF8ADE72}"/>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89" name="Picture 88" descr="ca.png">
              <a:extLst>
                <a:ext uri="{FF2B5EF4-FFF2-40B4-BE49-F238E27FC236}">
                  <a16:creationId xmlns:a16="http://schemas.microsoft.com/office/drawing/2014/main" id="{A559A498-3191-894A-810C-BD4AE5EEB4C7}"/>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0" name="Picture 89" descr="si.png">
              <a:extLst>
                <a:ext uri="{FF2B5EF4-FFF2-40B4-BE49-F238E27FC236}">
                  <a16:creationId xmlns:a16="http://schemas.microsoft.com/office/drawing/2014/main" id="{A0422BBB-5084-E44D-8BE9-72C53820AD6D}"/>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91" name="Picture 90">
            <a:extLst>
              <a:ext uri="{FF2B5EF4-FFF2-40B4-BE49-F238E27FC236}">
                <a16:creationId xmlns:a16="http://schemas.microsoft.com/office/drawing/2014/main" id="{AD8FAFFC-0223-1740-BEBD-B739458582D9}"/>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315039" y="6585917"/>
            <a:ext cx="1632456" cy="105918"/>
          </a:xfrm>
          <a:prstGeom prst="rect">
            <a:avLst/>
          </a:prstGeom>
        </p:spPr>
      </p:pic>
    </p:spTree>
    <p:extLst>
      <p:ext uri="{BB962C8B-B14F-4D97-AF65-F5344CB8AC3E}">
        <p14:creationId xmlns:p14="http://schemas.microsoft.com/office/powerpoint/2010/main" val="107956373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userDrawn="1"/>
        </p:nvGrpSpPr>
        <p:grpSpPr>
          <a:xfrm>
            <a:off x="226688" y="6572055"/>
            <a:ext cx="9280921" cy="144114"/>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98961313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13"/>
          <a:stretch/>
        </p:blipFill>
        <p:spPr>
          <a:xfrm>
            <a:off x="0" y="-1"/>
            <a:ext cx="12191999" cy="6858001"/>
          </a:xfrm>
          <a:prstGeom prst="rect">
            <a:avLst/>
          </a:prstGeom>
        </p:spPr>
      </p:pic>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6F87CCCC-BD80-1E48-BB0B-557C4BD838A5}"/>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8B4EE296-1188-584D-B6B4-976C0635D24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F92E99E7-028A-084A-83EF-F4D5692EF9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4CCD308B-CCAD-C94C-9815-E7CAB0E139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6545A7D7-1011-3A48-9039-A11CCC03CFA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17E342EF-0ECE-564E-9574-D8B891DB53F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E9E865B-1A2E-AB4B-A68B-DD78B97AB3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7DB47244-86EF-6343-B8DA-D21FF11CF6A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7A9C59CD-9A2F-5D46-B18F-FAD09338993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ED070DB3-1594-234B-AAEF-82A31D5845D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EEBFD938-AAA8-A244-88A5-99CAA64B579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3D7873E5-328D-CD4B-9B1F-FFFE47A390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D64CD046-C3B1-5D48-8A7D-A138E4E1AA0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5BA6F1C0-CB51-2B45-BCAE-07242F47CFD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640D52E1-8010-3D4D-8C7A-FBC578DB8B4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5C5D2962-4C1A-5843-8489-C0DB23EB11C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1A4937DC-BFAE-8B48-8190-200BC3AC30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2AC68A5D-2660-2F41-9223-5F82847CDB5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381E5BDC-FB4E-1343-AFD0-7D99418DECA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7068F45F-32EE-8348-AEF1-A03D3FD40DF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56161D27-A7E4-1940-8969-CECD47DCCC0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9B34796E-51DB-E243-B6E8-CD977F2BEF6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51B774C7-421D-F44B-AE3B-DCF50766C5F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CEE34526-6CB3-514C-BE41-E5EA55FCC96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66DF7AED-F1EF-9348-AD18-A80AFACC065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78719F2F-5F0E-424E-8957-79022859AA8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99975680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583C7F1E-0F53-4C44-8CB0-D8D28BDFD86E}"/>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9F8CBE46-CFD4-C040-B51C-81CC9C0B84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BDA6C7BF-CB4E-0845-8B4B-A93C1FB2B50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5FF7F18D-B1A6-E348-B0CA-F76DDC41106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8F88A83-E552-C44E-960D-36DD19AD983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C0890234-E227-FB48-ACF3-96A7279C9B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995B88F2-9D49-D045-86EE-586F43241BD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1EA4F2ED-4713-114B-A49C-7EC620A234F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20920ABB-FA8D-124E-8E8A-A64AB48AD3B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1B5A6296-342F-864A-8089-B3210DF4237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9C61EC06-B596-4A49-A689-E1A6F429E3B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4C5BB55F-ABBA-0A4F-A216-F9534F8389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6548D9D-9644-D142-87A1-60FD0705998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77FC7B12-E67A-344D-B320-8A7461C3B9A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A9E8E719-B353-3045-BCA5-95B75A61CE7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17362415-64B8-9245-BDF6-34E0E2F3680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F3EBE3-0ED9-C046-9781-9C4BF469B85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AEA6720C-ADA9-9243-8D72-E1C77D4AB98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323922CD-CAF9-5C4F-9772-D5E06ED4923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BEF6A8ED-A687-3641-8A3D-98FF1EB38EE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69AEB582-CE13-BD44-9CD0-8FA60F42467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89B4A3B4-1FF5-AA40-9772-04813357DED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C7D1DAA6-12E5-ED4D-994E-5D93AC358424}"/>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CE976845-3E82-C142-91FA-28486F469D0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7CB4DE45-98CA-5E44-95BD-CF8058D0272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23F0595E-6C5F-0146-BCD0-5905CAC1C17B}"/>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8933557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2642395D-106D-B046-A146-EFCB523A77AF}"/>
              </a:ext>
            </a:extLst>
          </p:cNvPr>
          <p:cNvGraphicFramePr/>
          <p:nvPr userDrawn="1">
            <p:extLst>
              <p:ext uri="{D42A27DB-BD31-4B8C-83A1-F6EECF244321}">
                <p14:modId xmlns:p14="http://schemas.microsoft.com/office/powerpoint/2010/main" val="79933853"/>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D5A66B6B-38AB-5847-8954-F7120559E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30BBE71F-1AE0-E14C-BCC9-3FFFA214F70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62411BC9-CCA6-1E4E-B8D9-B88A6706D28F}"/>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22BE22C5-BEB6-6544-A756-E7C18DB365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E42ED649-6E58-3547-86C1-C4B547F8499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7BFD50EA-8FEE-DE46-9380-5D08D9DE929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AE34DBD1-1BC0-3F4D-B2DC-5E4110AB88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E0AF12B9-32DA-7E47-80B6-0B80430F6FD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02410907-428B-B342-8D89-9D5ABA54DD0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B55D9AC-CF4B-E042-A945-162E589FB8F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647BE302-A348-DB40-97B9-875EC203922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6A560263-39A2-A847-ABFA-69CB817B77A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1FE7A2A4-9C0D-844B-B995-498B3F91092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4B2314C-BB25-0F4A-896D-4F9E745426E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E5ECFD0D-50C6-5047-A0ED-629A1A29AF5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B60C288-3D1E-A745-AFFF-9839830AB5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4078DA4C-5209-AE4B-B55E-3F076E941CE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E90B1D5-F160-4E46-A6ED-7CA100E32A9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3604560C-FE16-1D4E-93B5-550DB325BFB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FDE91A33-E5AF-1A45-AF1B-AD5A4F80920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02CBAB74-52BF-424A-B290-F3E52411EC3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5AD31351-CC0A-9C4D-94F0-D31DD71E65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E6B637EA-B222-CC4B-A20D-DF7B0E58E92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285839FE-DF59-BA44-819C-483C81AC422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5DF5D998-65C3-E749-B0DA-ADC7E2519D9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820FDFF3-0480-F34E-8366-282C333654A0}"/>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320E3863-E16A-1040-8CB2-EBED88461B15}"/>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5E8B372F-C0DB-2145-98A6-DA9A1AC8F04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95269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32CB0D33-0F35-234C-8580-BE31162166B2}"/>
              </a:ext>
            </a:extLst>
          </p:cNvPr>
          <p:cNvGraphicFramePr/>
          <p:nvPr userDrawn="1">
            <p:extLst>
              <p:ext uri="{D42A27DB-BD31-4B8C-83A1-F6EECF244321}">
                <p14:modId xmlns:p14="http://schemas.microsoft.com/office/powerpoint/2010/main" val="1083639943"/>
              </p:ext>
            </p:extLst>
          </p:nvPr>
        </p:nvGraphicFramePr>
        <p:xfrm>
          <a:off x="278275" y="1244313"/>
          <a:ext cx="11624274" cy="4832637"/>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34F911A5-0999-1346-B5B7-6D1872DC7B8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6DD9E2B0-F6A6-2F4E-9ED8-6C559257CAD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3861476C-7879-6F49-90D8-B385D0639ACB}"/>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C4090C0D-7B60-9F41-B7D8-AB17CD4A34E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0CA5F9EA-5BE1-8F45-89C7-C285B7153A4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2C1C5C79-9FC3-5A4F-9F5C-A54CDDBC6B8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CA76D5F-7AA0-FE46-9C6A-BF6400A8EF2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D1E4418F-9421-BF4E-8BE9-8F20B4565B2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EEA03E79-AA50-BB41-85B6-B0868E07051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A59CD69-9182-8741-A417-84C988C25AD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C26D31E8-DCA0-E049-B12B-B0E3270B7CA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865A4892-EDD2-0249-A218-18F1EB4F22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D9D81215-FCC2-F446-9DFD-F2EAC170638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1B41A6E-74FD-D540-9489-640A21ADEA3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1ADCF6C-B73A-DF48-B2FD-9FC11E04036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054F8EB4-7D41-D140-9BDE-CDF347703A8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FC57BAA7-6D0B-8847-B03F-5A3CA06FB4C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8EE43D0E-8923-7244-957B-ED6CDC2703E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BE2A36-D8B3-C549-852D-42CBDF20976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19BCE3D1-336F-FD46-A49F-2F1873D82CF4}"/>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8D41C1AF-A451-0C45-A7C0-5A749C7C60B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1746A750-BB27-8C41-8F3C-B28F6ADA012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C2DD2117-9A53-D64D-AAB0-87655A53E28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955D720C-6F99-0841-A309-EBF97458866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8D91453F-AAB3-5D4D-9759-4A6A7D5C324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C376826-B3B5-984F-8DF8-37D874ABEAC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D870D81-987E-1340-AD11-1DD4FA3D302C}"/>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3B731A3B-1F04-4443-AFD5-59ED52507EC9}"/>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73403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9" name="Rectangle 6">
            <a:extLst>
              <a:ext uri="{FF2B5EF4-FFF2-40B4-BE49-F238E27FC236}">
                <a16:creationId xmlns:a16="http://schemas.microsoft.com/office/drawing/2014/main" id="{8493550D-A1E3-3A4E-9392-FA472511DF5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6C1A716A-F635-E146-B1C9-5DAFF97E9B9F}"/>
              </a:ext>
            </a:extLst>
          </p:cNvPr>
          <p:cNvSpPr>
            <a:spLocks noGrp="1"/>
          </p:cNvSpPr>
          <p:nvPr>
            <p:ph idx="1" hasCustomPrompt="1"/>
          </p:nvPr>
        </p:nvSpPr>
        <p:spPr>
          <a:xfrm>
            <a:off x="218262" y="882192"/>
            <a:ext cx="11763662" cy="551477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6661245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136C1632-A714-CF4A-AE79-5241C3E6257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5" name="Rectangle 6">
            <a:extLst>
              <a:ext uri="{FF2B5EF4-FFF2-40B4-BE49-F238E27FC236}">
                <a16:creationId xmlns:a16="http://schemas.microsoft.com/office/drawing/2014/main" id="{AB933D8D-E14C-BA4A-B236-D5A1517FD2D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id="{87C3AC94-60D7-0646-AE5D-676AB1053AC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DA476CF1-11C4-2147-86FF-1759CB5D90C3}"/>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0F994223-E721-EB4A-9222-B4A0CD3F94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56EA2E5E-6C1A-5941-A416-6689ED6FDA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0B6F3CCB-8C21-3B42-98F2-C4FF64C702E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B9440B64-71E4-D14A-B374-B4772E8C69F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32B7B46D-B904-E640-B66E-51B446AE93C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570F3668-71B2-ED48-AB90-71CE54D8426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26FA3841-B950-6D4D-8E46-A15AB3DA914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DB270974-D81B-DB4A-8CE9-EFF3066DABF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FBEF8624-686B-1546-9183-CF7C6DE8D16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C3113024-B002-F24F-8675-04B97B3C777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7F129C17-128D-AB49-849F-1F3DEAC1B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767EADFA-A694-CB40-A8E8-39699024BCA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803007F-3ADD-F848-AA1E-C46768AF314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BF5DA83E-DEA5-114D-8BD1-6980A641BC1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B43628F-C66C-C740-BF8E-B6D888C5ED4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C5504D92-6BE4-7F4D-B056-AF08F4D45A9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6F5E613F-6EAD-2D44-A93B-645519B1272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4D39AAC5-03EF-5146-9E6F-32BA983707C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A60782A6-4E08-7146-A69C-A7C18DCED4E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8E34E23A-A2EF-4040-BF15-B1752FC95F4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554DF9B3-6770-9D4E-9935-2BCB266B9FB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A0725F54-647B-F948-B98D-E2741F91C9D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BF7F6D7-227C-474D-893A-320E0AEA9DF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9691B05-C6BF-5B4C-B9A4-84D041617B8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E0098E4C-7487-4A44-AA8E-24EBE35E54B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77360281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0A18E72C-2C4E-524F-A17A-85AA74107995}"/>
              </a:ext>
            </a:extLst>
          </p:cNvPr>
          <p:cNvSpPr>
            <a:spLocks noGrp="1"/>
          </p:cNvSpPr>
          <p:nvPr>
            <p:ph sz="half" idx="10"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6" name="Content Placeholder 3">
            <a:extLst>
              <a:ext uri="{FF2B5EF4-FFF2-40B4-BE49-F238E27FC236}">
                <a16:creationId xmlns:a16="http://schemas.microsoft.com/office/drawing/2014/main" id="{F3286B48-E06B-6644-A082-EEBC19D84E42}"/>
              </a:ext>
            </a:extLst>
          </p:cNvPr>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6" name="Rectangle 6">
            <a:extLst>
              <a:ext uri="{FF2B5EF4-FFF2-40B4-BE49-F238E27FC236}">
                <a16:creationId xmlns:a16="http://schemas.microsoft.com/office/drawing/2014/main" id="{15637BF2-3DA9-B642-B1D5-C75488583822}"/>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4" name="Picture 93">
            <a:extLst>
              <a:ext uri="{FF2B5EF4-FFF2-40B4-BE49-F238E27FC236}">
                <a16:creationId xmlns:a16="http://schemas.microsoft.com/office/drawing/2014/main" id="{A33B9BBA-A845-6D4E-86B2-BC5A90630F4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3" name="Group 222">
            <a:extLst>
              <a:ext uri="{FF2B5EF4-FFF2-40B4-BE49-F238E27FC236}">
                <a16:creationId xmlns:a16="http://schemas.microsoft.com/office/drawing/2014/main" id="{81EAE190-3DBC-8B46-A7EE-101EAD43B524}"/>
              </a:ext>
            </a:extLst>
          </p:cNvPr>
          <p:cNvGrpSpPr/>
          <p:nvPr userDrawn="1"/>
        </p:nvGrpSpPr>
        <p:grpSpPr>
          <a:xfrm>
            <a:off x="226688" y="6572055"/>
            <a:ext cx="9280921" cy="144114"/>
            <a:chOff x="226688" y="6572055"/>
            <a:chExt cx="9280921" cy="144114"/>
          </a:xfrm>
        </p:grpSpPr>
        <p:pic>
          <p:nvPicPr>
            <p:cNvPr id="224" name="Picture 223" descr="at.png">
              <a:extLst>
                <a:ext uri="{FF2B5EF4-FFF2-40B4-BE49-F238E27FC236}">
                  <a16:creationId xmlns:a16="http://schemas.microsoft.com/office/drawing/2014/main" id="{C99736DD-07AF-AC43-B440-EAC4A85855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5" name="Picture 224" descr="be.png">
              <a:extLst>
                <a:ext uri="{FF2B5EF4-FFF2-40B4-BE49-F238E27FC236}">
                  <a16:creationId xmlns:a16="http://schemas.microsoft.com/office/drawing/2014/main" id="{62BA3F32-5615-D349-BC52-B2419C862B6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6" name="Picture 225" descr="ch.png">
              <a:extLst>
                <a:ext uri="{FF2B5EF4-FFF2-40B4-BE49-F238E27FC236}">
                  <a16:creationId xmlns:a16="http://schemas.microsoft.com/office/drawing/2014/main" id="{3329B08F-A4FB-864C-8045-725B44746C9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7" name="Picture 226" descr="cz.png">
              <a:extLst>
                <a:ext uri="{FF2B5EF4-FFF2-40B4-BE49-F238E27FC236}">
                  <a16:creationId xmlns:a16="http://schemas.microsoft.com/office/drawing/2014/main" id="{E5EFD8CC-B6E0-A24E-9835-6B98EE86540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8" name="Picture 227" descr="de.png">
              <a:extLst>
                <a:ext uri="{FF2B5EF4-FFF2-40B4-BE49-F238E27FC236}">
                  <a16:creationId xmlns:a16="http://schemas.microsoft.com/office/drawing/2014/main" id="{BC626E00-EE96-414C-9679-3D6BB1A0133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9" name="Picture 228" descr="dk.png">
              <a:extLst>
                <a:ext uri="{FF2B5EF4-FFF2-40B4-BE49-F238E27FC236}">
                  <a16:creationId xmlns:a16="http://schemas.microsoft.com/office/drawing/2014/main" id="{699408FE-4D4F-1743-9311-785D7CA2CDC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30" name="Picture 229" descr="ee.png">
              <a:extLst>
                <a:ext uri="{FF2B5EF4-FFF2-40B4-BE49-F238E27FC236}">
                  <a16:creationId xmlns:a16="http://schemas.microsoft.com/office/drawing/2014/main" id="{0943A9EC-1CD8-1A4E-812F-AB65B079E0B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31" name="Picture 230" descr="es.png">
              <a:extLst>
                <a:ext uri="{FF2B5EF4-FFF2-40B4-BE49-F238E27FC236}">
                  <a16:creationId xmlns:a16="http://schemas.microsoft.com/office/drawing/2014/main" id="{96179449-85FD-764F-AEAE-CD972E258A7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2" name="Picture 231" descr="fi.png">
              <a:extLst>
                <a:ext uri="{FF2B5EF4-FFF2-40B4-BE49-F238E27FC236}">
                  <a16:creationId xmlns:a16="http://schemas.microsoft.com/office/drawing/2014/main" id="{D4945A66-3E18-AB40-B05A-A8BB2B3A922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3" name="Picture 232" descr="fr.png">
              <a:extLst>
                <a:ext uri="{FF2B5EF4-FFF2-40B4-BE49-F238E27FC236}">
                  <a16:creationId xmlns:a16="http://schemas.microsoft.com/office/drawing/2014/main" id="{F2E43292-9822-9D49-B86D-5C76606E783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4" name="Picture 233" descr="gr.png">
              <a:extLst>
                <a:ext uri="{FF2B5EF4-FFF2-40B4-BE49-F238E27FC236}">
                  <a16:creationId xmlns:a16="http://schemas.microsoft.com/office/drawing/2014/main" id="{62E71A29-2019-BA47-B895-D36D4E394DD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5" name="Picture 234" descr="hu.png">
              <a:extLst>
                <a:ext uri="{FF2B5EF4-FFF2-40B4-BE49-F238E27FC236}">
                  <a16:creationId xmlns:a16="http://schemas.microsoft.com/office/drawing/2014/main" id="{E2A2126F-91C1-2146-A799-8B45986E015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6" name="Picture 235" descr="ie.png">
              <a:extLst>
                <a:ext uri="{FF2B5EF4-FFF2-40B4-BE49-F238E27FC236}">
                  <a16:creationId xmlns:a16="http://schemas.microsoft.com/office/drawing/2014/main" id="{73974951-B695-344F-A7A2-C3FE05AC306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7" name="Picture 236" descr="it.png">
              <a:extLst>
                <a:ext uri="{FF2B5EF4-FFF2-40B4-BE49-F238E27FC236}">
                  <a16:creationId xmlns:a16="http://schemas.microsoft.com/office/drawing/2014/main" id="{0C24E178-26C5-2342-9400-6309A06090E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8" name="Picture 237" descr="lu.png">
              <a:extLst>
                <a:ext uri="{FF2B5EF4-FFF2-40B4-BE49-F238E27FC236}">
                  <a16:creationId xmlns:a16="http://schemas.microsoft.com/office/drawing/2014/main" id="{2B0076B7-6B84-CC43-93E9-D18DCB32FD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9" name="Picture 238" descr="nl.png">
              <a:extLst>
                <a:ext uri="{FF2B5EF4-FFF2-40B4-BE49-F238E27FC236}">
                  <a16:creationId xmlns:a16="http://schemas.microsoft.com/office/drawing/2014/main" id="{DFD0C8F0-D239-6348-84CA-99C8B2845CF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40" name="Picture 239" descr="no.png">
              <a:extLst>
                <a:ext uri="{FF2B5EF4-FFF2-40B4-BE49-F238E27FC236}">
                  <a16:creationId xmlns:a16="http://schemas.microsoft.com/office/drawing/2014/main" id="{F79C2564-2170-B24F-8D57-111EFD02671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41" name="Picture 240" descr="pl.png">
              <a:extLst>
                <a:ext uri="{FF2B5EF4-FFF2-40B4-BE49-F238E27FC236}">
                  <a16:creationId xmlns:a16="http://schemas.microsoft.com/office/drawing/2014/main" id="{F9C1CAC5-4A69-1F4B-A333-B92A22CD8C0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2" name="Picture 241" descr="pt.png">
              <a:extLst>
                <a:ext uri="{FF2B5EF4-FFF2-40B4-BE49-F238E27FC236}">
                  <a16:creationId xmlns:a16="http://schemas.microsoft.com/office/drawing/2014/main" id="{8E32EDCE-2BF9-7947-A432-06666494212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3" name="Picture 242" descr="ro.png">
              <a:extLst>
                <a:ext uri="{FF2B5EF4-FFF2-40B4-BE49-F238E27FC236}">
                  <a16:creationId xmlns:a16="http://schemas.microsoft.com/office/drawing/2014/main" id="{7B9D6BD3-18E7-7C46-8D98-7331FC5B55B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4" name="Picture 243" descr="se.png">
              <a:extLst>
                <a:ext uri="{FF2B5EF4-FFF2-40B4-BE49-F238E27FC236}">
                  <a16:creationId xmlns:a16="http://schemas.microsoft.com/office/drawing/2014/main" id="{FBCF430A-87CA-7B41-BDC4-85E2193D7B6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5" name="Picture 244" descr="uk.png">
              <a:extLst>
                <a:ext uri="{FF2B5EF4-FFF2-40B4-BE49-F238E27FC236}">
                  <a16:creationId xmlns:a16="http://schemas.microsoft.com/office/drawing/2014/main" id="{C48A51B0-9DC2-954B-BCE4-D39ED45C1E9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6" name="Picture 245" descr="ca.png">
              <a:extLst>
                <a:ext uri="{FF2B5EF4-FFF2-40B4-BE49-F238E27FC236}">
                  <a16:creationId xmlns:a16="http://schemas.microsoft.com/office/drawing/2014/main" id="{742227DB-87E4-584F-B9C2-CF1F8B66BF5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7" name="Picture 246">
              <a:extLst>
                <a:ext uri="{FF2B5EF4-FFF2-40B4-BE49-F238E27FC236}">
                  <a16:creationId xmlns:a16="http://schemas.microsoft.com/office/drawing/2014/main" id="{B6468480-DF52-2445-9C28-D09A22CAFFCE}"/>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8" name="Picture 247" descr="si.png">
              <a:extLst>
                <a:ext uri="{FF2B5EF4-FFF2-40B4-BE49-F238E27FC236}">
                  <a16:creationId xmlns:a16="http://schemas.microsoft.com/office/drawing/2014/main" id="{92833B06-1D55-DF47-8181-43026BA13E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6572012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6350AC2-572B-E748-93A7-E8D48F6FC32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CCAF8EA-1D76-424C-ACE1-069FB50A35DC}"/>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5812556C-035F-674D-8E77-65829009A76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3A28FF-2D15-CA4C-BE38-ACE4F46B107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0E2E3015-98F4-8247-9D73-0375E88996D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9D074CA4-7915-A747-9929-B98273D72C7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C0DA22F7-53FD-C945-B78E-ABF90C8F4F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E10FF190-69E2-5E49-B481-C02894E3838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91116F4C-7CEE-724C-819A-6EDD536CB94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39EC5588-D5FA-AB47-B8CD-7BC4F231486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89D7384-0E1C-844B-AB49-7133835688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E3D0A64-A661-C549-B1E5-4DA7CA496CC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0558D9A-35EB-C34A-817B-0559522AE8C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35B03227-69B0-3A44-A5FD-555C28A52A8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5E569F24-CE46-2648-AB03-B8B31E9EBFC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09B3A2D5-836F-E04F-8371-D3F0E82EFE3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C3D2351-6DE0-A74B-93D0-41A1A80FD85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339AE59-B805-0A4B-B7B0-6A23104F555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A6AB9BA2-A374-114C-AEB9-FF2E36B6B0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5D787E2C-02FD-9F45-A5DC-20077BC8497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334BDD4-1A12-EA40-8B95-6A7986C3D3B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B28A7F64-BEA5-184D-BF8C-0E51ABD6365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85FB01D-B3B0-AD43-85FC-37622F98332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0A1B73F-F128-DC45-A233-BEB4AD43619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6F2E8BB-654D-5E42-BAEE-4FCCA17BE7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2D5D70E9-CF0C-5E44-AAD4-3782CE16E3E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A4881718-6EC8-5841-BF67-0E3E06CBFB6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ADEF53-156F-E846-A65A-2C73BD6E8D1B}"/>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F225A08-E820-3B4A-8716-A34F02B11AD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18146075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9CF3855-1D27-0A40-BAE3-42EFBD7480E4}"/>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98BCAF30-A127-1A48-9EAD-FDB4600F8163}"/>
              </a:ext>
            </a:extLst>
          </p:cNvPr>
          <p:cNvSpPr>
            <a:spLocks noGrp="1"/>
          </p:cNvSpPr>
          <p:nvPr>
            <p:ph idx="1" hasCustomPrompt="1"/>
          </p:nvPr>
        </p:nvSpPr>
        <p:spPr>
          <a:xfrm>
            <a:off x="218262" y="882192"/>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7828C28-FB53-5144-86D3-7E4683BB906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2A3614A-6788-2248-B62D-2F242773399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584253CC-9B5C-FF46-B30D-58D9DD64865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BE45153C-5281-8F4A-B7BC-531FF5B1BD6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65BBAFF-D167-5141-BB55-F82E11C0748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152B990-C28D-0246-BCB5-BCE8B2D8CD6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93F2E73-85F2-F74D-AD1F-8F4DAE75E0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5F37193D-D9BA-B043-9B85-864246FAD4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C5FC4AE-6076-9742-A71F-062F550FC69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3C9E6F73-CAD6-8845-B3B0-58C13B98D38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D931B81-306F-7D40-A641-80EA433FFDE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4F58ED70-6399-A94F-BAF0-99A8CDEFD01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43007EED-AF95-4245-9D83-C61DF9BE24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1A4B9A-E1C7-924E-A682-C51BD0A3BD2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297B8F6-AA1D-054C-924B-D4488A85D66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0E362650-F059-0E4B-95A1-3DCECE3C60B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5CD598B-D782-EA49-B9EF-E6C7FAF8B46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05531A4-257A-3D45-B079-69498C6960C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7EF2CB2B-377A-7C4D-9553-0EE371E5BBE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DDAAC74-208C-414F-9A7C-DAD25C8C922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44A5A0A8-C241-344D-9CA2-7957ED2A6A8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56A814C-958E-C148-A92C-03064E5AB69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E65DB58-E120-B04F-B853-02B2675F562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18A8894-A6EC-A64D-9C37-9B8C395282A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C82B025C-EC9C-1A4B-BD61-356DF95A05B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7600AF9E-F5A2-B84E-85FF-0DE9991BB4EA}"/>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4B0581A1-7DD4-5541-A6BB-28E41300C32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289112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1" y="3456849"/>
            <a:ext cx="11820484"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345352102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61A08BBE-5D70-DA4B-97D7-C86D7A5ABEF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9A771E7-2D58-194C-A791-65ECD8AB5A13}"/>
              </a:ext>
            </a:extLst>
          </p:cNvPr>
          <p:cNvSpPr>
            <a:spLocks noGrp="1"/>
          </p:cNvSpPr>
          <p:nvPr>
            <p:ph idx="1" hasCustomPrompt="1"/>
          </p:nvPr>
        </p:nvSpPr>
        <p:spPr>
          <a:xfrm>
            <a:off x="218262" y="882192"/>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DD14AB66-7690-9640-BED0-3CA428314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F6CB173-B6CB-ED4C-BB6E-B192CECEF95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EA551FB3-F30A-014C-80D6-2704C1F663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384B9253-EE84-764B-82E9-F659461761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752C153E-69B5-3B4D-96B0-761A90394BE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470A1ED1-B931-2C44-985B-010222D8E7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35B33C4-CF8E-8D4A-BDA7-6E3D7539EE9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31AF28B-F560-9248-AFC3-EA322EA798F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0867832-54BB-674B-AABA-00BD4534274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C26DD8E6-2DB0-4D4B-B68A-976ED030D6D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5790166-BF1B-564D-AFAE-D9DF30AFDDC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06E17F2-1548-9548-ACB0-FEED80280AD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35A6156-83CE-644B-84F7-50883476E0D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22E71396-ECA6-9242-831B-445E24E8C29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8020EFB5-52DE-B040-BB18-4A1FF88F5F1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3A758FE5-4022-5C45-951C-39CF723F8BD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BE0DDB5F-75F4-4146-A65A-6BE348C1DD3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D2FCD63-5B62-1445-93DC-E1F898439E6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E715264-F183-804B-B1E4-FD7F86D109A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92BC563-BE85-E74D-A455-63F6462B728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1DF8479F-DA33-FF4F-BBBC-AC381EA8963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1539D7A-3745-BA4E-B009-65878E25141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BE17C5C-619E-5D4F-864D-D1939DE9D08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FC8FDA7-C4C2-434B-B994-EA82017FC5A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3BA2489-126B-A540-8AFD-EB11DBC141E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2D9F7493-9E8F-AD4D-9552-63D05986B698}"/>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CBA6C43-07FF-E141-B820-809A1A1D02D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79005835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A19D1F52-7906-AD4A-B780-043F23CACFC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0DD3B0C-E39C-2649-9351-6C8A44BE98F2}"/>
              </a:ext>
            </a:extLst>
          </p:cNvPr>
          <p:cNvSpPr>
            <a:spLocks noGrp="1"/>
          </p:cNvSpPr>
          <p:nvPr>
            <p:ph idx="1" hasCustomPrompt="1"/>
          </p:nvPr>
        </p:nvSpPr>
        <p:spPr>
          <a:xfrm>
            <a:off x="218262"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461E3115-3303-9045-AC29-E05D095BD84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4829EC8-9F1D-F149-A219-804BBAF3FAE4}"/>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C19983A8-7062-3F43-8A1D-37604D6D58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26B8D4A-247B-E24D-992C-A88A6B969B6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BE5E6113-818D-FB49-B090-E19342F28C7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1FE898A1-4B3A-2F42-A01B-183D128F320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57187CBC-5F64-3940-94C4-F4586E23B39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1A77F22F-4EA4-1B4E-AD85-83E6A9E6F0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971E61C-3E5D-A44F-BB32-C135DCA4024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52BDB40C-C8F6-2F46-B22B-53159FB7223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A6C3A39-8815-6E46-A4A7-F1DF4D94600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89C6B1C6-96B4-BB4A-8EF4-D905EBCDDB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1E8E5058-5837-0641-8ACC-2A22E98C61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280B1B9-E87E-1A4F-891B-FE02DF8C84F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1DA4A09-1BBB-9841-8DDD-85AD266CEE8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9F861CE1-36F2-304A-BA2D-3B29B84F8D2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0CC6F197-295E-AA48-9F54-5BB992E449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B2470C86-76A1-0747-82C7-81CE98BC136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211EEA25-F325-7745-8745-5B5BBAC4FDB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156D6C9-FE9B-354E-A16F-294D149E419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B31BF8B-99DC-4F4A-BB25-16401B2EE1D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CC17C73D-B199-8446-8356-06B17E46510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F8E7A4F7-C776-E44C-B459-792904B1175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F8273AC-F4CD-7B44-A339-1DFDEDA6D7F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054CC79-C8A4-6849-83FA-F64F0120C41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22BE5F0-9351-1F49-AD56-2D379D64F73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509DAF-C81C-B546-BCD1-6B1C5D6535F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86053155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5F3F0105-74A7-3F48-A708-DBA480D4739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DA19BBF-7A1B-C946-AFAB-AA5FF1EEEEF8}"/>
              </a:ext>
            </a:extLst>
          </p:cNvPr>
          <p:cNvSpPr>
            <a:spLocks noGrp="1"/>
          </p:cNvSpPr>
          <p:nvPr>
            <p:ph idx="1" hasCustomPrompt="1"/>
          </p:nvPr>
        </p:nvSpPr>
        <p:spPr>
          <a:xfrm>
            <a:off x="218262"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304BE09E-F3B3-F242-8C42-C6589CA8A05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5BF7BF6-3392-B144-8001-12FDDEF808F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9274A80-DE14-534B-8E88-EB6B9AF811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C7C1A99-BE34-E948-80DE-BC4F3DA313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0D8E890-179F-134F-A153-70684E8B9F8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7FF2C21D-860C-3449-9C03-257D2590A39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361ED7A-68E6-0E4D-9BC4-097D41D9FB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C424A9F5-069A-434E-8E83-3408A9C196F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B1CC685-FAA3-A248-AAB2-F20C3883BE6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B75A8634-06BC-094C-89BB-1D7B1C8973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D6307B4D-5DCF-B74D-A84C-DA63FB025A0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2691AFB8-3B77-0A4F-828F-4FE7F3613B5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B33F68EE-435E-0244-8392-CD25D552D0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FE3CC19D-9F24-E44A-A693-0555D62C841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2786FEC6-B769-1D4E-B6B3-0D617EFC791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FF41234-4D97-8944-94E0-DB24DA9547C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5CC9CE43-782F-B243-B0F2-A1F201A9855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D541A120-0643-A34E-B774-D4AD5DC1AC2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F8B4CE5-903D-2A49-961E-99890647F27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DD754616-3344-5C4C-80F5-3023168B3E0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9976AFC9-2D5A-C54B-9CA7-A994E7CCC7A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7F9BD34-A5E5-A54D-80AD-7BB6BBA466E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03582D9-7119-CD44-BA81-A6FBFD1AE7F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7F7A8D82-051C-C148-9664-C747BDB476F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447F0220-5C4A-BE4B-B874-6CD8BB3810F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570B4468-AA03-5247-BAAB-718BC1670B3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3D3F122-B79E-FE4A-85D5-63B2D0A9F8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58297197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31144C82-D053-8F4B-894B-EE0D394C022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AECCC4E8-0B5E-9C4D-AB80-150457D92BDA}"/>
              </a:ext>
            </a:extLst>
          </p:cNvPr>
          <p:cNvSpPr>
            <a:spLocks noGrp="1"/>
          </p:cNvSpPr>
          <p:nvPr>
            <p:ph idx="1" hasCustomPrompt="1"/>
          </p:nvPr>
        </p:nvSpPr>
        <p:spPr>
          <a:xfrm>
            <a:off x="218262"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F769265-2000-A745-853D-4F112CDCFBE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3" name="Group 172">
            <a:extLst>
              <a:ext uri="{FF2B5EF4-FFF2-40B4-BE49-F238E27FC236}">
                <a16:creationId xmlns:a16="http://schemas.microsoft.com/office/drawing/2014/main" id="{9C03ECFA-F0E6-3F43-AB7D-B1FC42BC6B83}"/>
              </a:ext>
            </a:extLst>
          </p:cNvPr>
          <p:cNvGrpSpPr/>
          <p:nvPr userDrawn="1"/>
        </p:nvGrpSpPr>
        <p:grpSpPr>
          <a:xfrm>
            <a:off x="226688" y="6572055"/>
            <a:ext cx="9280921" cy="144114"/>
            <a:chOff x="226688" y="6572055"/>
            <a:chExt cx="9280921" cy="144114"/>
          </a:xfrm>
        </p:grpSpPr>
        <p:pic>
          <p:nvPicPr>
            <p:cNvPr id="174" name="Picture 173" descr="at.png">
              <a:extLst>
                <a:ext uri="{FF2B5EF4-FFF2-40B4-BE49-F238E27FC236}">
                  <a16:creationId xmlns:a16="http://schemas.microsoft.com/office/drawing/2014/main" id="{3824C34D-E8F4-6046-BAD3-FF544547B5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5" name="Picture 174" descr="be.png">
              <a:extLst>
                <a:ext uri="{FF2B5EF4-FFF2-40B4-BE49-F238E27FC236}">
                  <a16:creationId xmlns:a16="http://schemas.microsoft.com/office/drawing/2014/main" id="{D3C84D9E-605B-5C40-AC60-4287ECCFCF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6" name="Picture 175" descr="ch.png">
              <a:extLst>
                <a:ext uri="{FF2B5EF4-FFF2-40B4-BE49-F238E27FC236}">
                  <a16:creationId xmlns:a16="http://schemas.microsoft.com/office/drawing/2014/main" id="{C9081AC3-3B15-C74D-99C2-853A5909C01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7" name="Picture 176" descr="cz.png">
              <a:extLst>
                <a:ext uri="{FF2B5EF4-FFF2-40B4-BE49-F238E27FC236}">
                  <a16:creationId xmlns:a16="http://schemas.microsoft.com/office/drawing/2014/main" id="{D25A0EC2-80AF-3549-B68D-0824059F9D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8" name="Picture 177" descr="de.png">
              <a:extLst>
                <a:ext uri="{FF2B5EF4-FFF2-40B4-BE49-F238E27FC236}">
                  <a16:creationId xmlns:a16="http://schemas.microsoft.com/office/drawing/2014/main" id="{01CFBFE7-56FE-7D43-8225-3FEC97C7E6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9" name="Picture 178" descr="dk.png">
              <a:extLst>
                <a:ext uri="{FF2B5EF4-FFF2-40B4-BE49-F238E27FC236}">
                  <a16:creationId xmlns:a16="http://schemas.microsoft.com/office/drawing/2014/main" id="{824EBC88-E0A5-4F40-8D70-4A191BB0E45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80" name="Picture 179" descr="ee.png">
              <a:extLst>
                <a:ext uri="{FF2B5EF4-FFF2-40B4-BE49-F238E27FC236}">
                  <a16:creationId xmlns:a16="http://schemas.microsoft.com/office/drawing/2014/main" id="{DF36E0EF-A035-434C-ACC2-1E0A85C9511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1" name="Picture 180" descr="es.png">
              <a:extLst>
                <a:ext uri="{FF2B5EF4-FFF2-40B4-BE49-F238E27FC236}">
                  <a16:creationId xmlns:a16="http://schemas.microsoft.com/office/drawing/2014/main" id="{9855D420-8B9F-DB4D-BFFD-88B92FBC93E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2" name="Picture 181" descr="fi.png">
              <a:extLst>
                <a:ext uri="{FF2B5EF4-FFF2-40B4-BE49-F238E27FC236}">
                  <a16:creationId xmlns:a16="http://schemas.microsoft.com/office/drawing/2014/main" id="{D8DA4ED2-71BF-D54A-8729-667C353420B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3" name="Picture 182" descr="fr.png">
              <a:extLst>
                <a:ext uri="{FF2B5EF4-FFF2-40B4-BE49-F238E27FC236}">
                  <a16:creationId xmlns:a16="http://schemas.microsoft.com/office/drawing/2014/main" id="{95700422-738E-3F43-9BD9-732D1F1CD51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4" name="Picture 183" descr="gr.png">
              <a:extLst>
                <a:ext uri="{FF2B5EF4-FFF2-40B4-BE49-F238E27FC236}">
                  <a16:creationId xmlns:a16="http://schemas.microsoft.com/office/drawing/2014/main" id="{3ADFE767-2157-EF4F-A55A-529EEB11AD1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5" name="Picture 184" descr="hu.png">
              <a:extLst>
                <a:ext uri="{FF2B5EF4-FFF2-40B4-BE49-F238E27FC236}">
                  <a16:creationId xmlns:a16="http://schemas.microsoft.com/office/drawing/2014/main" id="{94431EEF-3F6C-EB40-AB87-05DDC4908F6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6" name="Picture 185" descr="ie.png">
              <a:extLst>
                <a:ext uri="{FF2B5EF4-FFF2-40B4-BE49-F238E27FC236}">
                  <a16:creationId xmlns:a16="http://schemas.microsoft.com/office/drawing/2014/main" id="{0F4742A7-B3EF-E940-8319-F483AEA9300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7" name="Picture 186" descr="it.png">
              <a:extLst>
                <a:ext uri="{FF2B5EF4-FFF2-40B4-BE49-F238E27FC236}">
                  <a16:creationId xmlns:a16="http://schemas.microsoft.com/office/drawing/2014/main" id="{F916B730-76B6-7C44-B685-963A89AC4D3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8" name="Picture 187" descr="lu.png">
              <a:extLst>
                <a:ext uri="{FF2B5EF4-FFF2-40B4-BE49-F238E27FC236}">
                  <a16:creationId xmlns:a16="http://schemas.microsoft.com/office/drawing/2014/main" id="{371EAC75-DE61-124E-801F-B188BAD04F7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9" name="Picture 188" descr="nl.png">
              <a:extLst>
                <a:ext uri="{FF2B5EF4-FFF2-40B4-BE49-F238E27FC236}">
                  <a16:creationId xmlns:a16="http://schemas.microsoft.com/office/drawing/2014/main" id="{27CD426E-F43D-7A47-82F0-CE6F0A7451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90" name="Picture 189" descr="no.png">
              <a:extLst>
                <a:ext uri="{FF2B5EF4-FFF2-40B4-BE49-F238E27FC236}">
                  <a16:creationId xmlns:a16="http://schemas.microsoft.com/office/drawing/2014/main" id="{BFC941B5-B595-3545-9AE8-692D142F415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1" name="Picture 190" descr="pl.png">
              <a:extLst>
                <a:ext uri="{FF2B5EF4-FFF2-40B4-BE49-F238E27FC236}">
                  <a16:creationId xmlns:a16="http://schemas.microsoft.com/office/drawing/2014/main" id="{0ADF2A94-9206-EC4F-8756-8FE56F5E7FD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2" name="Picture 191" descr="pt.png">
              <a:extLst>
                <a:ext uri="{FF2B5EF4-FFF2-40B4-BE49-F238E27FC236}">
                  <a16:creationId xmlns:a16="http://schemas.microsoft.com/office/drawing/2014/main" id="{111C1773-57A2-D846-A061-DCC75173328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3" name="Picture 192" descr="ro.png">
              <a:extLst>
                <a:ext uri="{FF2B5EF4-FFF2-40B4-BE49-F238E27FC236}">
                  <a16:creationId xmlns:a16="http://schemas.microsoft.com/office/drawing/2014/main" id="{20020476-0B2D-A04E-B153-DCADFDF58F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4" name="Picture 193" descr="se.png">
              <a:extLst>
                <a:ext uri="{FF2B5EF4-FFF2-40B4-BE49-F238E27FC236}">
                  <a16:creationId xmlns:a16="http://schemas.microsoft.com/office/drawing/2014/main" id="{B59E6C4B-8074-D841-A73A-F1B33B3C6E8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5" name="Picture 194" descr="uk.png">
              <a:extLst>
                <a:ext uri="{FF2B5EF4-FFF2-40B4-BE49-F238E27FC236}">
                  <a16:creationId xmlns:a16="http://schemas.microsoft.com/office/drawing/2014/main" id="{D012AEDC-CFA2-5F45-B10F-82E3A1BBE40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6" name="Picture 195" descr="ca.png">
              <a:extLst>
                <a:ext uri="{FF2B5EF4-FFF2-40B4-BE49-F238E27FC236}">
                  <a16:creationId xmlns:a16="http://schemas.microsoft.com/office/drawing/2014/main" id="{0E4FB537-7180-1042-9D96-38B8DE330F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7" name="Picture 196">
              <a:extLst>
                <a:ext uri="{FF2B5EF4-FFF2-40B4-BE49-F238E27FC236}">
                  <a16:creationId xmlns:a16="http://schemas.microsoft.com/office/drawing/2014/main" id="{3F6A389A-CB86-8B42-AC65-749665029DD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8" name="Picture 197" descr="si.png">
              <a:extLst>
                <a:ext uri="{FF2B5EF4-FFF2-40B4-BE49-F238E27FC236}">
                  <a16:creationId xmlns:a16="http://schemas.microsoft.com/office/drawing/2014/main" id="{F9AD2EBC-E00E-BF4A-9B91-0F4C777AC0E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15379821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410758826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cSld name="1_COVER1">
    <p:spTree>
      <p:nvGrpSpPr>
        <p:cNvPr id="1" name=""/>
        <p:cNvGrpSpPr/>
        <p:nvPr/>
      </p:nvGrpSpPr>
      <p:grpSpPr>
        <a:xfrm>
          <a:off x="0" y="0"/>
          <a:ext cx="0" cy="0"/>
          <a:chOff x="0" y="0"/>
          <a:chExt cx="0" cy="0"/>
        </a:xfrm>
      </p:grpSpPr>
      <p:sp>
        <p:nvSpPr>
          <p:cNvPr id="56323" name="Rectangle 2"/>
          <p:cNvSpPr>
            <a:spLocks noGrp="1" noChangeArrowheads="1"/>
          </p:cNvSpPr>
          <p:nvPr>
            <p:ph type="subTitle" idx="1" hasCustomPrompt="1"/>
          </p:nvPr>
        </p:nvSpPr>
        <p:spPr>
          <a:xfrm>
            <a:off x="113309" y="5258118"/>
            <a:ext cx="10598400" cy="381451"/>
          </a:xfrm>
          <a:prstGeom prst="rect">
            <a:avLst/>
          </a:prstGeom>
        </p:spPr>
        <p:txBody>
          <a:bodyPr wrap="square">
            <a:spAutoFit/>
          </a:bodyPr>
          <a:lstStyle>
            <a:lvl1pPr marL="0" indent="0">
              <a:buFont typeface="Verdana" pitchFamily="34" charset="0"/>
              <a:buNone/>
              <a:defRPr sz="1731"/>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302" y="3421831"/>
            <a:ext cx="10596033" cy="567399"/>
          </a:xfrm>
          <a:prstGeom prst="rect">
            <a:avLst/>
          </a:prstGeom>
        </p:spPr>
        <p:txBody>
          <a:bodyPr/>
          <a:lstStyle>
            <a:lvl1pPr>
              <a:defRPr sz="3079">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0" name="Text Box 58"/>
          <p:cNvSpPr txBox="1">
            <a:spLocks noChangeArrowheads="1"/>
          </p:cNvSpPr>
          <p:nvPr userDrawn="1"/>
        </p:nvSpPr>
        <p:spPr bwMode="auto">
          <a:xfrm>
            <a:off x="212898" y="6202800"/>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798" noProof="0">
                <a:solidFill>
                  <a:srgbClr val="8197A6"/>
                </a:solidFill>
                <a:latin typeface="Arial" panose="020B0604020202020204" pitchFamily="34" charset="0"/>
                <a:cs typeface="Arial" panose="020B0604020202020204" pitchFamily="34" charset="0"/>
              </a:rPr>
              <a:t>ESA UNCLASSIFIED – For ESA Official Use Only</a:t>
            </a:r>
            <a:endParaRPr lang="en-GB" sz="798" noProof="0" dirty="0">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404D7138-AD9C-C946-BD30-C3547A00250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15039" y="6585917"/>
            <a:ext cx="1632456" cy="105918"/>
          </a:xfrm>
          <a:prstGeom prst="rect">
            <a:avLst/>
          </a:prstGeom>
        </p:spPr>
      </p:pic>
      <p:grpSp>
        <p:nvGrpSpPr>
          <p:cNvPr id="41" name="Group 40">
            <a:extLst>
              <a:ext uri="{FF2B5EF4-FFF2-40B4-BE49-F238E27FC236}">
                <a16:creationId xmlns:a16="http://schemas.microsoft.com/office/drawing/2014/main" id="{FB321021-5660-EB47-8BA6-304C79272C62}"/>
              </a:ext>
            </a:extLst>
          </p:cNvPr>
          <p:cNvGrpSpPr/>
          <p:nvPr userDrawn="1"/>
        </p:nvGrpSpPr>
        <p:grpSpPr>
          <a:xfrm>
            <a:off x="226070" y="6569736"/>
            <a:ext cx="9602488" cy="144114"/>
            <a:chOff x="1076500" y="4469696"/>
            <a:chExt cx="9628745" cy="144114"/>
          </a:xfrm>
        </p:grpSpPr>
        <p:pic>
          <p:nvPicPr>
            <p:cNvPr id="42" name="Picture 41"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3" name="Picture 42"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4" name="Picture 43"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5" name="Picture 44"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6" name="Picture 45"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7" name="Picture 46"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8" name="Picture 47"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9" name="Picture 48"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50" name="Picture 49"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1" name="Picture 50"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2" name="Picture 51"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3" name="Picture 52"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4" name="Picture 53"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5" name="Picture 54"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6" name="Picture 55"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7" name="Picture 56"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8" name="Picture 57"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9" name="Picture 58"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60" name="Picture 59"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1" name="Picture 60"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1" name="Picture 90">
              <a:extLst>
                <a:ext uri="{FF2B5EF4-FFF2-40B4-BE49-F238E27FC236}">
                  <a16:creationId xmlns:a16="http://schemas.microsoft.com/office/drawing/2014/main" id="{93E77BB0-CCCB-184C-8A71-2856CDD78E3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2" name="Picture 91">
              <a:extLst>
                <a:ext uri="{FF2B5EF4-FFF2-40B4-BE49-F238E27FC236}">
                  <a16:creationId xmlns:a16="http://schemas.microsoft.com/office/drawing/2014/main" id="{7D4A6225-A6BA-474B-9F8F-B55FD8A87BDA}"/>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54773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500"/>
                                        <p:tgtEl>
                                          <p:spTgt spid="40"/>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1500" fill="hold"/>
                                        <p:tgtEl>
                                          <p:spTgt spid="41"/>
                                        </p:tgtEl>
                                        <p:attrNameLst>
                                          <p:attrName>ppt_x</p:attrName>
                                        </p:attrNameLst>
                                      </p:cBhvr>
                                      <p:tavLst>
                                        <p:tav tm="0">
                                          <p:val>
                                            <p:strVal val="0-#ppt_w/2"/>
                                          </p:val>
                                        </p:tav>
                                        <p:tav tm="100000">
                                          <p:val>
                                            <p:strVal val="#ppt_x"/>
                                          </p:val>
                                        </p:tav>
                                      </p:tavLst>
                                    </p:anim>
                                    <p:anim calcmode="lin" valueType="num">
                                      <p:cBhvr additive="base">
                                        <p:cTn id="16" dur="1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2" descr="A picture containing grass, green, ocean floor&#10;&#10;Description automatically generated">
            <a:extLst>
              <a:ext uri="{FF2B5EF4-FFF2-40B4-BE49-F238E27FC236}">
                <a16:creationId xmlns:a16="http://schemas.microsoft.com/office/drawing/2014/main" id="{52C9843C-EECB-5545-8927-8F62C15BC14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502" b="32331"/>
          <a:stretch/>
        </p:blipFill>
        <p:spPr>
          <a:xfrm>
            <a:off x="-9912" y="0"/>
            <a:ext cx="12210140" cy="6858000"/>
          </a:xfrm>
          <a:prstGeom prst="rect">
            <a:avLst/>
          </a:prstGeom>
        </p:spPr>
      </p:pic>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6" y="3509440"/>
            <a:ext cx="11741010" cy="563779"/>
          </a:xfrm>
        </p:spPr>
        <p:txBody>
          <a:bodyPr anchor="b" anchorCtr="0">
            <a:noAutofit/>
          </a:bodyPr>
          <a:lstStyle>
            <a:lvl1pPr>
              <a:defRPr sz="3989"/>
            </a:lvl1pPr>
          </a:lstStyle>
          <a:p>
            <a:r>
              <a:rPr lang="en-GB" noProof="0"/>
              <a:t>ESA CLIMATE OFFICE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2633" y="4941367"/>
            <a:ext cx="2594803" cy="1315441"/>
          </a:xfrm>
        </p:spPr>
        <p:txBody>
          <a:bodyPr lIns="0" rIns="0" anchor="ctr"/>
          <a:lstStyle>
            <a:lvl1pPr algn="r">
              <a:lnSpc>
                <a:spcPct val="150000"/>
              </a:lnSpc>
              <a:defRPr sz="1197" baseline="0">
                <a:solidFill>
                  <a:schemeClr val="bg1"/>
                </a:solidFill>
              </a:defRPr>
            </a:lvl1pPr>
          </a:lstStyle>
          <a:p>
            <a:pPr lvl="0"/>
            <a:r>
              <a:rPr lang="en-GB" noProof="0" dirty="0"/>
              <a:t>Susanne </a:t>
            </a:r>
            <a:r>
              <a:rPr lang="en-GB" noProof="0" dirty="0" err="1"/>
              <a:t>Mecklenberg</a:t>
            </a:r>
            <a:endParaRPr lang="en-GB" noProof="0" dirty="0"/>
          </a:p>
          <a:p>
            <a:pPr lvl="0"/>
            <a:r>
              <a:rPr lang="en-GB" noProof="0" dirty="0"/>
              <a:t>Netherlands Bilateral</a:t>
            </a:r>
          </a:p>
          <a:p>
            <a:pPr lvl="0"/>
            <a:r>
              <a:rPr lang="en-GB" noProof="0" dirty="0"/>
              <a:t>18/10/2021</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9"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6" name="TextBox 35"/>
          <p:cNvSpPr txBox="1"/>
          <p:nvPr userDrawn="1"/>
        </p:nvSpPr>
        <p:spPr>
          <a:xfrm>
            <a:off x="122384" y="6202583"/>
            <a:ext cx="2502608" cy="215444"/>
          </a:xfrm>
          <a:prstGeom prst="rect">
            <a:avLst/>
          </a:prstGeom>
          <a:noFill/>
        </p:spPr>
        <p:txBody>
          <a:bodyPr wrap="none" rtlCol="0">
            <a:spAutoFit/>
          </a:bodyPr>
          <a:lstStyle/>
          <a:p>
            <a:r>
              <a:rPr lang="en-GB" sz="798">
                <a:solidFill>
                  <a:schemeClr val="accent5"/>
                </a:solidFill>
                <a:latin typeface="Arial" panose="020B0604020202020204" pitchFamily="34" charset="0"/>
                <a:cs typeface="Arial" panose="020B0604020202020204" pitchFamily="34" charset="0"/>
              </a:rPr>
              <a:t>ESA UNCLASSIFIED – For ESA Official Use Only </a:t>
            </a:r>
          </a:p>
        </p:txBody>
      </p:sp>
      <p:sp>
        <p:nvSpPr>
          <p:cNvPr id="42" name="Rectangle 41">
            <a:extLst>
              <a:ext uri="{FF2B5EF4-FFF2-40B4-BE49-F238E27FC236}">
                <a16:creationId xmlns:a16="http://schemas.microsoft.com/office/drawing/2014/main" id="{3AACCBF5-DD0F-9A48-8C6B-4F4A8F868D5E}"/>
              </a:ext>
            </a:extLst>
          </p:cNvPr>
          <p:cNvSpPr/>
          <p:nvPr userDrawn="1"/>
        </p:nvSpPr>
        <p:spPr>
          <a:xfrm>
            <a:off x="290707" y="4117541"/>
            <a:ext cx="4861322" cy="27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394"/>
          </a:p>
        </p:txBody>
      </p:sp>
      <p:sp>
        <p:nvSpPr>
          <p:cNvPr id="43" name="TextBox 42">
            <a:extLst>
              <a:ext uri="{FF2B5EF4-FFF2-40B4-BE49-F238E27FC236}">
                <a16:creationId xmlns:a16="http://schemas.microsoft.com/office/drawing/2014/main" id="{C342C784-692B-864C-8F1B-DCFED1D2E88A}"/>
              </a:ext>
            </a:extLst>
          </p:cNvPr>
          <p:cNvSpPr txBox="1">
            <a:spLocks noChangeArrowheads="1"/>
          </p:cNvSpPr>
          <p:nvPr userDrawn="1"/>
        </p:nvSpPr>
        <p:spPr bwMode="auto">
          <a:xfrm>
            <a:off x="269275" y="4099684"/>
            <a:ext cx="4782740"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r>
              <a:rPr lang="en-GB" altLang="en-US" sz="1571" b="1">
                <a:solidFill>
                  <a:srgbClr val="003347"/>
                </a:solidFill>
                <a:latin typeface="NotesEsa" panose="02000506030000020004" pitchFamily="2" charset="77"/>
              </a:rPr>
              <a:t>→ OBSERVING | OUR CLIMATE | OUR FUTURE</a:t>
            </a:r>
          </a:p>
        </p:txBody>
      </p:sp>
    </p:spTree>
    <p:extLst>
      <p:ext uri="{BB962C8B-B14F-4D97-AF65-F5344CB8AC3E}">
        <p14:creationId xmlns:p14="http://schemas.microsoft.com/office/powerpoint/2010/main" val="261938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1"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263" y="888006"/>
            <a:ext cx="11763662" cy="5529155"/>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226689" y="6572055"/>
            <a:ext cx="928092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16195284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1"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218263"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userDrawn="1"/>
        </p:nvGrpSpPr>
        <p:grpSpPr>
          <a:xfrm>
            <a:off x="226689" y="6572055"/>
            <a:ext cx="9280921" cy="144114"/>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7952518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3"/>
          <a:stretch/>
        </p:blipFill>
        <p:spPr>
          <a:xfrm>
            <a:off x="1" y="-1"/>
            <a:ext cx="12191999" cy="6858001"/>
          </a:xfrm>
          <a:prstGeom prst="rect">
            <a:avLst/>
          </a:prstGeom>
        </p:spPr>
      </p:pic>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hasCustomPrompt="1"/>
          </p:nvPr>
        </p:nvSpPr>
        <p:spPr>
          <a:xfrm>
            <a:off x="218263"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6F87CCCC-BD80-1E48-BB0B-557C4BD838A5}"/>
              </a:ext>
            </a:extLst>
          </p:cNvPr>
          <p:cNvGrpSpPr/>
          <p:nvPr userDrawn="1"/>
        </p:nvGrpSpPr>
        <p:grpSpPr>
          <a:xfrm>
            <a:off x="226689" y="6572055"/>
            <a:ext cx="9280921" cy="144114"/>
            <a:chOff x="226688" y="6572055"/>
            <a:chExt cx="9280921" cy="144114"/>
          </a:xfrm>
        </p:grpSpPr>
        <p:pic>
          <p:nvPicPr>
            <p:cNvPr id="172" name="Picture 171" descr="at.png">
              <a:extLst>
                <a:ext uri="{FF2B5EF4-FFF2-40B4-BE49-F238E27FC236}">
                  <a16:creationId xmlns:a16="http://schemas.microsoft.com/office/drawing/2014/main" id="{8B4EE296-1188-584D-B6B4-976C0635D24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F92E99E7-028A-084A-83EF-F4D5692EF9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4CCD308B-CCAD-C94C-9815-E7CAB0E139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6545A7D7-1011-3A48-9039-A11CCC03CFA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17E342EF-0ECE-564E-9574-D8B891DB53F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E9E865B-1A2E-AB4B-A68B-DD78B97AB3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7DB47244-86EF-6343-B8DA-D21FF11CF6A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7A9C59CD-9A2F-5D46-B18F-FAD09338993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ED070DB3-1594-234B-AAEF-82A31D5845D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EEBFD938-AAA8-A244-88A5-99CAA64B579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3D7873E5-328D-CD4B-9B1F-FFFE47A390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D64CD046-C3B1-5D48-8A7D-A138E4E1AA0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5BA6F1C0-CB51-2B45-BCAE-07242F47CFD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640D52E1-8010-3D4D-8C7A-FBC578DB8B4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5C5D2962-4C1A-5843-8489-C0DB23EB11C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1A4937DC-BFAE-8B48-8190-200BC3AC30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2AC68A5D-2660-2F41-9223-5F82847CDB5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381E5BDC-FB4E-1343-AFD0-7D99418DECA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7068F45F-32EE-8348-AEF1-A03D3FD40DF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56161D27-A7E4-1940-8969-CECD47DCCC0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9B34796E-51DB-E243-B6E8-CD977F2BEF6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51B774C7-421D-F44B-AE3B-DCF50766C5F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CEE34526-6CB3-514C-BE41-E5EA55FCC96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66DF7AED-F1EF-9348-AD18-A80AFACC065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78719F2F-5F0E-424E-8957-79022859AA8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055756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8275" y="1321783"/>
          <a:ext cx="11624274"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3033691035"/>
              </p:ext>
            </p:extLst>
          </p:nvPr>
        </p:nvGraphicFramePr>
        <p:xfrm>
          <a:off x="277516" y="1348841"/>
          <a:ext cx="11592576"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494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hasCustomPrompt="1"/>
          </p:nvPr>
        </p:nvSpPr>
        <p:spPr>
          <a:xfrm>
            <a:off x="218263"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583C7F1E-0F53-4C44-8CB0-D8D28BDFD86E}"/>
              </a:ext>
            </a:extLst>
          </p:cNvPr>
          <p:cNvGrpSpPr/>
          <p:nvPr userDrawn="1"/>
        </p:nvGrpSpPr>
        <p:grpSpPr>
          <a:xfrm>
            <a:off x="226689" y="6572055"/>
            <a:ext cx="9280921" cy="144114"/>
            <a:chOff x="226688" y="6572055"/>
            <a:chExt cx="9280921" cy="144114"/>
          </a:xfrm>
        </p:grpSpPr>
        <p:pic>
          <p:nvPicPr>
            <p:cNvPr id="222" name="Picture 221" descr="at.png">
              <a:extLst>
                <a:ext uri="{FF2B5EF4-FFF2-40B4-BE49-F238E27FC236}">
                  <a16:creationId xmlns:a16="http://schemas.microsoft.com/office/drawing/2014/main" id="{9F8CBE46-CFD4-C040-B51C-81CC9C0B84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BDA6C7BF-CB4E-0845-8B4B-A93C1FB2B50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5FF7F18D-B1A6-E348-B0CA-F76DDC41106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8F88A83-E552-C44E-960D-36DD19AD983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C0890234-E227-FB48-ACF3-96A7279C9B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995B88F2-9D49-D045-86EE-586F43241BD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1EA4F2ED-4713-114B-A49C-7EC620A234F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20920ABB-FA8D-124E-8E8A-A64AB48AD3B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1B5A6296-342F-864A-8089-B3210DF4237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9C61EC06-B596-4A49-A689-E1A6F429E3B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4C5BB55F-ABBA-0A4F-A216-F9534F8389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6548D9D-9644-D142-87A1-60FD0705998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77FC7B12-E67A-344D-B320-8A7461C3B9A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A9E8E719-B353-3045-BCA5-95B75A61CE7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17362415-64B8-9245-BDF6-34E0E2F3680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F3EBE3-0ED9-C046-9781-9C4BF469B85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AEA6720C-ADA9-9243-8D72-E1C77D4AB98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323922CD-CAF9-5C4F-9772-D5E06ED4923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BEF6A8ED-A687-3641-8A3D-98FF1EB38EE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69AEB582-CE13-BD44-9CD0-8FA60F42467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89B4A3B4-1FF5-AA40-9772-04813357DED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C7D1DAA6-12E5-ED4D-994E-5D93AC358424}"/>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CE976845-3E82-C142-91FA-28486F469D0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7CB4DE45-98CA-5E44-95BD-CF8058D0272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23F0595E-6C5F-0146-BCD0-5905CAC1C17B}"/>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61060666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2642395D-106D-B046-A146-EFCB523A77AF}"/>
              </a:ext>
            </a:extLst>
          </p:cNvPr>
          <p:cNvGraphicFramePr/>
          <p:nvPr userDrawn="1">
            <p:extLst>
              <p:ext uri="{D42A27DB-BD31-4B8C-83A1-F6EECF244321}">
                <p14:modId xmlns:p14="http://schemas.microsoft.com/office/powerpoint/2010/main" val="4195263463"/>
              </p:ext>
            </p:extLst>
          </p:nvPr>
        </p:nvGraphicFramePr>
        <p:xfrm>
          <a:off x="278275" y="1348842"/>
          <a:ext cx="11624275" cy="4718559"/>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D5A66B6B-38AB-5847-8954-F7120559E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id="{30BBE71F-1AE0-E14C-BCC9-3FFFA214F70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62411BC9-CCA6-1E4E-B8D9-B88A6706D28F}"/>
              </a:ext>
            </a:extLst>
          </p:cNvPr>
          <p:cNvGrpSpPr/>
          <p:nvPr userDrawn="1"/>
        </p:nvGrpSpPr>
        <p:grpSpPr>
          <a:xfrm>
            <a:off x="226689" y="6572055"/>
            <a:ext cx="9280921" cy="144114"/>
            <a:chOff x="226688" y="6572055"/>
            <a:chExt cx="9280921" cy="144114"/>
          </a:xfrm>
        </p:grpSpPr>
        <p:pic>
          <p:nvPicPr>
            <p:cNvPr id="222" name="Picture 221" descr="at.png">
              <a:extLst>
                <a:ext uri="{FF2B5EF4-FFF2-40B4-BE49-F238E27FC236}">
                  <a16:creationId xmlns:a16="http://schemas.microsoft.com/office/drawing/2014/main" id="{22BE22C5-BEB6-6544-A756-E7C18DB365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E42ED649-6E58-3547-86C1-C4B547F8499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7BFD50EA-8FEE-DE46-9380-5D08D9DE929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AE34DBD1-1BC0-3F4D-B2DC-5E4110AB88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E0AF12B9-32DA-7E47-80B6-0B80430F6FD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02410907-428B-B342-8D89-9D5ABA54DD0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B55D9AC-CF4B-E042-A945-162E589FB8F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647BE302-A348-DB40-97B9-875EC203922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6A560263-39A2-A847-ABFA-69CB817B77A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1FE7A2A4-9C0D-844B-B995-498B3F91092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4B2314C-BB25-0F4A-896D-4F9E745426E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E5ECFD0D-50C6-5047-A0ED-629A1A29AF5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B60C288-3D1E-A745-AFFF-9839830AB5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4078DA4C-5209-AE4B-B55E-3F076E941CE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E90B1D5-F160-4E46-A6ED-7CA100E32A9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3604560C-FE16-1D4E-93B5-550DB325BFB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FDE91A33-E5AF-1A45-AF1B-AD5A4F80920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02CBAB74-52BF-424A-B290-F3E52411EC3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5AD31351-CC0A-9C4D-94F0-D31DD71E65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E6B637EA-B222-CC4B-A20D-DF7B0E58E92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285839FE-DF59-BA44-819C-483C81AC422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5DF5D998-65C3-E749-B0DA-ADC7E2519D9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820FDFF3-0480-F34E-8366-282C333654A0}"/>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320E3863-E16A-1040-8CB2-EBED88461B1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5E8B372F-C0DB-2145-98A6-DA9A1AC8F04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50970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32CB0D33-0F35-234C-8580-BE31162166B2}"/>
              </a:ext>
            </a:extLst>
          </p:cNvPr>
          <p:cNvGraphicFramePr/>
          <p:nvPr userDrawn="1">
            <p:extLst>
              <p:ext uri="{D42A27DB-BD31-4B8C-83A1-F6EECF244321}">
                <p14:modId xmlns:p14="http://schemas.microsoft.com/office/powerpoint/2010/main" val="3053257365"/>
              </p:ext>
            </p:extLst>
          </p:nvPr>
        </p:nvGraphicFramePr>
        <p:xfrm>
          <a:off x="278275" y="1244314"/>
          <a:ext cx="11624274" cy="4832637"/>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34F911A5-0999-1346-B5B7-6D1872DC7B8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id="{6DD9E2B0-F6A6-2F4E-9ED8-6C559257CA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3861476C-7879-6F49-90D8-B385D0639ACB}"/>
              </a:ext>
            </a:extLst>
          </p:cNvPr>
          <p:cNvGrpSpPr/>
          <p:nvPr userDrawn="1"/>
        </p:nvGrpSpPr>
        <p:grpSpPr>
          <a:xfrm>
            <a:off x="226689" y="6572055"/>
            <a:ext cx="9280921" cy="144114"/>
            <a:chOff x="226688" y="6572055"/>
            <a:chExt cx="9280921" cy="144114"/>
          </a:xfrm>
        </p:grpSpPr>
        <p:pic>
          <p:nvPicPr>
            <p:cNvPr id="222" name="Picture 221" descr="at.png">
              <a:extLst>
                <a:ext uri="{FF2B5EF4-FFF2-40B4-BE49-F238E27FC236}">
                  <a16:creationId xmlns:a16="http://schemas.microsoft.com/office/drawing/2014/main" id="{C4090C0D-7B60-9F41-B7D8-AB17CD4A34E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0CA5F9EA-5BE1-8F45-89C7-C285B7153A4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2C1C5C79-9FC3-5A4F-9F5C-A54CDDBC6B8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CA76D5F-7AA0-FE46-9C6A-BF6400A8EF2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D1E4418F-9421-BF4E-8BE9-8F20B4565B2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EEA03E79-AA50-BB41-85B6-B0868E07051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A59CD69-9182-8741-A417-84C988C25AD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C26D31E8-DCA0-E049-B12B-B0E3270B7CA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865A4892-EDD2-0249-A218-18F1EB4F22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D9D81215-FCC2-F446-9DFD-F2EAC170638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1B41A6E-74FD-D540-9489-640A21ADEA3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1ADCF6C-B73A-DF48-B2FD-9FC11E04036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054F8EB4-7D41-D140-9BDE-CDF347703A8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FC57BAA7-6D0B-8847-B03F-5A3CA06FB4C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8EE43D0E-8923-7244-957B-ED6CDC2703E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BE2A36-D8B3-C549-852D-42CBDF20976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19BCE3D1-336F-FD46-A49F-2F1873D82CF4}"/>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8D41C1AF-A451-0C45-A7C0-5A749C7C60B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1746A750-BB27-8C41-8F3C-B28F6ADA012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C2DD2117-9A53-D64D-AAB0-87655A53E28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955D720C-6F99-0841-A309-EBF97458866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8D91453F-AAB3-5D4D-9759-4A6A7D5C324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C376826-B3B5-984F-8DF8-37D874ABEAC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D870D81-987E-1340-AD11-1DD4FA3D302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3B731A3B-1F04-4443-AFD5-59ED52507EC9}"/>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14697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0"/>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9" name="Rectangle 6">
            <a:extLst>
              <a:ext uri="{FF2B5EF4-FFF2-40B4-BE49-F238E27FC236}">
                <a16:creationId xmlns:a16="http://schemas.microsoft.com/office/drawing/2014/main" id="{8493550D-A1E3-3A4E-9392-FA472511DF5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6C1A716A-F635-E146-B1C9-5DAFF97E9B9F}"/>
              </a:ext>
            </a:extLst>
          </p:cNvPr>
          <p:cNvSpPr>
            <a:spLocks noGrp="1"/>
          </p:cNvSpPr>
          <p:nvPr>
            <p:ph idx="1" hasCustomPrompt="1"/>
          </p:nvPr>
        </p:nvSpPr>
        <p:spPr>
          <a:xfrm>
            <a:off x="218263" y="882192"/>
            <a:ext cx="11763662" cy="551477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53725463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136C1632-A714-CF4A-AE79-5241C3E62579}"/>
              </a:ext>
            </a:extLst>
          </p:cNvPr>
          <p:cNvSpPr>
            <a:spLocks noGrp="1"/>
          </p:cNvSpPr>
          <p:nvPr>
            <p:ph idx="1" hasCustomPrompt="1"/>
          </p:nvPr>
        </p:nvSpPr>
        <p:spPr>
          <a:xfrm>
            <a:off x="218263"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5" name="Rectangle 6">
            <a:extLst>
              <a:ext uri="{FF2B5EF4-FFF2-40B4-BE49-F238E27FC236}">
                <a16:creationId xmlns:a16="http://schemas.microsoft.com/office/drawing/2014/main" id="{AB933D8D-E14C-BA4A-B236-D5A1517FD2D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id="{87C3AC94-60D7-0646-AE5D-676AB1053A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DA476CF1-11C4-2147-86FF-1759CB5D90C3}"/>
              </a:ext>
            </a:extLst>
          </p:cNvPr>
          <p:cNvGrpSpPr/>
          <p:nvPr userDrawn="1"/>
        </p:nvGrpSpPr>
        <p:grpSpPr>
          <a:xfrm>
            <a:off x="226689" y="6572055"/>
            <a:ext cx="9280921" cy="144114"/>
            <a:chOff x="226688" y="6572055"/>
            <a:chExt cx="9280921" cy="144114"/>
          </a:xfrm>
        </p:grpSpPr>
        <p:pic>
          <p:nvPicPr>
            <p:cNvPr id="222" name="Picture 221" descr="at.png">
              <a:extLst>
                <a:ext uri="{FF2B5EF4-FFF2-40B4-BE49-F238E27FC236}">
                  <a16:creationId xmlns:a16="http://schemas.microsoft.com/office/drawing/2014/main" id="{0F994223-E721-EB4A-9222-B4A0CD3F94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56EA2E5E-6C1A-5941-A416-6689ED6FDA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0B6F3CCB-8C21-3B42-98F2-C4FF64C702E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B9440B64-71E4-D14A-B374-B4772E8C69F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32B7B46D-B904-E640-B66E-51B446AE93C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570F3668-71B2-ED48-AB90-71CE54D8426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26FA3841-B950-6D4D-8E46-A15AB3DA914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DB270974-D81B-DB4A-8CE9-EFF3066DABF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FBEF8624-686B-1546-9183-CF7C6DE8D16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C3113024-B002-F24F-8675-04B97B3C777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7F129C17-128D-AB49-849F-1F3DEAC1B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767EADFA-A694-CB40-A8E8-39699024BCA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803007F-3ADD-F848-AA1E-C46768AF314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BF5DA83E-DEA5-114D-8BD1-6980A641BC1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B43628F-C66C-C740-BF8E-B6D888C5ED4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C5504D92-6BE4-7F4D-B056-AF08F4D45A9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6F5E613F-6EAD-2D44-A93B-645519B1272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4D39AAC5-03EF-5146-9E6F-32BA983707C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A60782A6-4E08-7146-A69C-A7C18DCED4E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8E34E23A-A2EF-4040-BF15-B1752FC95F4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554DF9B3-6770-9D4E-9935-2BCB266B9FB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A0725F54-647B-F948-B98D-E2741F91C9D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BF7F6D7-227C-474D-893A-320E0AEA9DF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9691B05-C6BF-5B4C-B9A4-84D041617B8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E0098E4C-7487-4A44-AA8E-24EBE35E54B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57450246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0A18E72C-2C4E-524F-A17A-85AA74107995}"/>
              </a:ext>
            </a:extLst>
          </p:cNvPr>
          <p:cNvSpPr>
            <a:spLocks noGrp="1"/>
          </p:cNvSpPr>
          <p:nvPr>
            <p:ph sz="half" idx="10" hasCustomPrompt="1"/>
          </p:nvPr>
        </p:nvSpPr>
        <p:spPr>
          <a:xfrm>
            <a:off x="218261" y="1673225"/>
            <a:ext cx="5788843" cy="4318000"/>
          </a:xfrm>
        </p:spPr>
        <p:txBody>
          <a:bodyPr/>
          <a:lstStyle>
            <a:lvl1pPr>
              <a:defRPr sz="1795"/>
            </a:lvl1pPr>
            <a:lvl2pPr>
              <a:defRPr sz="1795"/>
            </a:lvl2pPr>
            <a:lvl3pPr>
              <a:defRPr sz="1795"/>
            </a:lvl3pPr>
            <a:lvl4pPr>
              <a:defRPr sz="1795"/>
            </a:lvl4pPr>
            <a:lvl5pPr>
              <a:defRPr sz="1795"/>
            </a:lvl5pPr>
            <a:lvl6pPr>
              <a:defRPr sz="1795"/>
            </a:lvl6pPr>
            <a:lvl7pPr>
              <a:defRPr sz="1795"/>
            </a:lvl7pPr>
            <a:lvl8pPr>
              <a:defRPr sz="1795"/>
            </a:lvl8pPr>
            <a:lvl9pPr>
              <a:defRPr sz="1795"/>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6" name="Content Placeholder 3">
            <a:extLst>
              <a:ext uri="{FF2B5EF4-FFF2-40B4-BE49-F238E27FC236}">
                <a16:creationId xmlns:a16="http://schemas.microsoft.com/office/drawing/2014/main" id="{F3286B48-E06B-6644-A082-EEBC19D84E42}"/>
              </a:ext>
            </a:extLst>
          </p:cNvPr>
          <p:cNvSpPr>
            <a:spLocks noGrp="1"/>
          </p:cNvSpPr>
          <p:nvPr>
            <p:ph sz="half" idx="2" hasCustomPrompt="1"/>
          </p:nvPr>
        </p:nvSpPr>
        <p:spPr>
          <a:xfrm>
            <a:off x="6210296" y="1673225"/>
            <a:ext cx="5776365" cy="4318000"/>
          </a:xfrm>
        </p:spPr>
        <p:txBody>
          <a:bodyPr/>
          <a:lstStyle>
            <a:lvl1pPr>
              <a:defRPr sz="1795"/>
            </a:lvl1pPr>
            <a:lvl2pPr>
              <a:defRPr sz="1795"/>
            </a:lvl2pPr>
            <a:lvl3pPr>
              <a:defRPr sz="1795"/>
            </a:lvl3pPr>
            <a:lvl4pPr>
              <a:defRPr sz="1795"/>
            </a:lvl4pPr>
            <a:lvl5pPr>
              <a:defRPr sz="1795"/>
            </a:lvl5pPr>
            <a:lvl6pPr>
              <a:defRPr sz="1795"/>
            </a:lvl6pPr>
            <a:lvl7pPr>
              <a:defRPr sz="1795"/>
            </a:lvl7pPr>
            <a:lvl8pPr>
              <a:defRPr sz="1795"/>
            </a:lvl8pPr>
            <a:lvl9pPr>
              <a:defRPr sz="1795"/>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6" name="Rectangle 6">
            <a:extLst>
              <a:ext uri="{FF2B5EF4-FFF2-40B4-BE49-F238E27FC236}">
                <a16:creationId xmlns:a16="http://schemas.microsoft.com/office/drawing/2014/main" id="{15637BF2-3DA9-B642-B1D5-C75488583822}"/>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4" name="Picture 93">
            <a:extLst>
              <a:ext uri="{FF2B5EF4-FFF2-40B4-BE49-F238E27FC236}">
                <a16:creationId xmlns:a16="http://schemas.microsoft.com/office/drawing/2014/main" id="{A33B9BBA-A845-6D4E-86B2-BC5A90630F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3" name="Group 222">
            <a:extLst>
              <a:ext uri="{FF2B5EF4-FFF2-40B4-BE49-F238E27FC236}">
                <a16:creationId xmlns:a16="http://schemas.microsoft.com/office/drawing/2014/main" id="{81EAE190-3DBC-8B46-A7EE-101EAD43B524}"/>
              </a:ext>
            </a:extLst>
          </p:cNvPr>
          <p:cNvGrpSpPr/>
          <p:nvPr userDrawn="1"/>
        </p:nvGrpSpPr>
        <p:grpSpPr>
          <a:xfrm>
            <a:off x="226689" y="6572055"/>
            <a:ext cx="9280921" cy="144114"/>
            <a:chOff x="226688" y="6572055"/>
            <a:chExt cx="9280921" cy="144114"/>
          </a:xfrm>
        </p:grpSpPr>
        <p:pic>
          <p:nvPicPr>
            <p:cNvPr id="224" name="Picture 223" descr="at.png">
              <a:extLst>
                <a:ext uri="{FF2B5EF4-FFF2-40B4-BE49-F238E27FC236}">
                  <a16:creationId xmlns:a16="http://schemas.microsoft.com/office/drawing/2014/main" id="{C99736DD-07AF-AC43-B440-EAC4A85855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5" name="Picture 224" descr="be.png">
              <a:extLst>
                <a:ext uri="{FF2B5EF4-FFF2-40B4-BE49-F238E27FC236}">
                  <a16:creationId xmlns:a16="http://schemas.microsoft.com/office/drawing/2014/main" id="{62BA3F32-5615-D349-BC52-B2419C862B6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6" name="Picture 225" descr="ch.png">
              <a:extLst>
                <a:ext uri="{FF2B5EF4-FFF2-40B4-BE49-F238E27FC236}">
                  <a16:creationId xmlns:a16="http://schemas.microsoft.com/office/drawing/2014/main" id="{3329B08F-A4FB-864C-8045-725B44746C9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7" name="Picture 226" descr="cz.png">
              <a:extLst>
                <a:ext uri="{FF2B5EF4-FFF2-40B4-BE49-F238E27FC236}">
                  <a16:creationId xmlns:a16="http://schemas.microsoft.com/office/drawing/2014/main" id="{E5EFD8CC-B6E0-A24E-9835-6B98EE86540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8" name="Picture 227" descr="de.png">
              <a:extLst>
                <a:ext uri="{FF2B5EF4-FFF2-40B4-BE49-F238E27FC236}">
                  <a16:creationId xmlns:a16="http://schemas.microsoft.com/office/drawing/2014/main" id="{BC626E00-EE96-414C-9679-3D6BB1A0133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9" name="Picture 228" descr="dk.png">
              <a:extLst>
                <a:ext uri="{FF2B5EF4-FFF2-40B4-BE49-F238E27FC236}">
                  <a16:creationId xmlns:a16="http://schemas.microsoft.com/office/drawing/2014/main" id="{699408FE-4D4F-1743-9311-785D7CA2CDC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30" name="Picture 229" descr="ee.png">
              <a:extLst>
                <a:ext uri="{FF2B5EF4-FFF2-40B4-BE49-F238E27FC236}">
                  <a16:creationId xmlns:a16="http://schemas.microsoft.com/office/drawing/2014/main" id="{0943A9EC-1CD8-1A4E-812F-AB65B079E0B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31" name="Picture 230" descr="es.png">
              <a:extLst>
                <a:ext uri="{FF2B5EF4-FFF2-40B4-BE49-F238E27FC236}">
                  <a16:creationId xmlns:a16="http://schemas.microsoft.com/office/drawing/2014/main" id="{96179449-85FD-764F-AEAE-CD972E258A7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2" name="Picture 231" descr="fi.png">
              <a:extLst>
                <a:ext uri="{FF2B5EF4-FFF2-40B4-BE49-F238E27FC236}">
                  <a16:creationId xmlns:a16="http://schemas.microsoft.com/office/drawing/2014/main" id="{D4945A66-3E18-AB40-B05A-A8BB2B3A922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3" name="Picture 232" descr="fr.png">
              <a:extLst>
                <a:ext uri="{FF2B5EF4-FFF2-40B4-BE49-F238E27FC236}">
                  <a16:creationId xmlns:a16="http://schemas.microsoft.com/office/drawing/2014/main" id="{F2E43292-9822-9D49-B86D-5C76606E783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4" name="Picture 233" descr="gr.png">
              <a:extLst>
                <a:ext uri="{FF2B5EF4-FFF2-40B4-BE49-F238E27FC236}">
                  <a16:creationId xmlns:a16="http://schemas.microsoft.com/office/drawing/2014/main" id="{62E71A29-2019-BA47-B895-D36D4E394DD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5" name="Picture 234" descr="hu.png">
              <a:extLst>
                <a:ext uri="{FF2B5EF4-FFF2-40B4-BE49-F238E27FC236}">
                  <a16:creationId xmlns:a16="http://schemas.microsoft.com/office/drawing/2014/main" id="{E2A2126F-91C1-2146-A799-8B45986E015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6" name="Picture 235" descr="ie.png">
              <a:extLst>
                <a:ext uri="{FF2B5EF4-FFF2-40B4-BE49-F238E27FC236}">
                  <a16:creationId xmlns:a16="http://schemas.microsoft.com/office/drawing/2014/main" id="{73974951-B695-344F-A7A2-C3FE05AC306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7" name="Picture 236" descr="it.png">
              <a:extLst>
                <a:ext uri="{FF2B5EF4-FFF2-40B4-BE49-F238E27FC236}">
                  <a16:creationId xmlns:a16="http://schemas.microsoft.com/office/drawing/2014/main" id="{0C24E178-26C5-2342-9400-6309A06090E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8" name="Picture 237" descr="lu.png">
              <a:extLst>
                <a:ext uri="{FF2B5EF4-FFF2-40B4-BE49-F238E27FC236}">
                  <a16:creationId xmlns:a16="http://schemas.microsoft.com/office/drawing/2014/main" id="{2B0076B7-6B84-CC43-93E9-D18DCB32FD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9" name="Picture 238" descr="nl.png">
              <a:extLst>
                <a:ext uri="{FF2B5EF4-FFF2-40B4-BE49-F238E27FC236}">
                  <a16:creationId xmlns:a16="http://schemas.microsoft.com/office/drawing/2014/main" id="{DFD0C8F0-D239-6348-84CA-99C8B2845CF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40" name="Picture 239" descr="no.png">
              <a:extLst>
                <a:ext uri="{FF2B5EF4-FFF2-40B4-BE49-F238E27FC236}">
                  <a16:creationId xmlns:a16="http://schemas.microsoft.com/office/drawing/2014/main" id="{F79C2564-2170-B24F-8D57-111EFD02671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41" name="Picture 240" descr="pl.png">
              <a:extLst>
                <a:ext uri="{FF2B5EF4-FFF2-40B4-BE49-F238E27FC236}">
                  <a16:creationId xmlns:a16="http://schemas.microsoft.com/office/drawing/2014/main" id="{F9C1CAC5-4A69-1F4B-A333-B92A22CD8C0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2" name="Picture 241" descr="pt.png">
              <a:extLst>
                <a:ext uri="{FF2B5EF4-FFF2-40B4-BE49-F238E27FC236}">
                  <a16:creationId xmlns:a16="http://schemas.microsoft.com/office/drawing/2014/main" id="{8E32EDCE-2BF9-7947-A432-06666494212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3" name="Picture 242" descr="ro.png">
              <a:extLst>
                <a:ext uri="{FF2B5EF4-FFF2-40B4-BE49-F238E27FC236}">
                  <a16:creationId xmlns:a16="http://schemas.microsoft.com/office/drawing/2014/main" id="{7B9D6BD3-18E7-7C46-8D98-7331FC5B55B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4" name="Picture 243" descr="se.png">
              <a:extLst>
                <a:ext uri="{FF2B5EF4-FFF2-40B4-BE49-F238E27FC236}">
                  <a16:creationId xmlns:a16="http://schemas.microsoft.com/office/drawing/2014/main" id="{FBCF430A-87CA-7B41-BDC4-85E2193D7B6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5" name="Picture 244" descr="uk.png">
              <a:extLst>
                <a:ext uri="{FF2B5EF4-FFF2-40B4-BE49-F238E27FC236}">
                  <a16:creationId xmlns:a16="http://schemas.microsoft.com/office/drawing/2014/main" id="{C48A51B0-9DC2-954B-BCE4-D39ED45C1E9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6" name="Picture 245" descr="ca.png">
              <a:extLst>
                <a:ext uri="{FF2B5EF4-FFF2-40B4-BE49-F238E27FC236}">
                  <a16:creationId xmlns:a16="http://schemas.microsoft.com/office/drawing/2014/main" id="{742227DB-87E4-584F-B9C2-CF1F8B66BF5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7" name="Picture 246">
              <a:extLst>
                <a:ext uri="{FF2B5EF4-FFF2-40B4-BE49-F238E27FC236}">
                  <a16:creationId xmlns:a16="http://schemas.microsoft.com/office/drawing/2014/main" id="{B6468480-DF52-2445-9C28-D09A22CAFFCE}"/>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8" name="Picture 247" descr="si.png">
              <a:extLst>
                <a:ext uri="{FF2B5EF4-FFF2-40B4-BE49-F238E27FC236}">
                  <a16:creationId xmlns:a16="http://schemas.microsoft.com/office/drawing/2014/main" id="{92833B06-1D55-DF47-8181-43026BA13E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0599129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2"/>
            <a:ext cx="12198565"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6350AC2-572B-E748-93A7-E8D48F6FC32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CCAF8EA-1D76-424C-ACE1-069FB50A35DC}"/>
              </a:ext>
            </a:extLst>
          </p:cNvPr>
          <p:cNvSpPr>
            <a:spLocks noGrp="1"/>
          </p:cNvSpPr>
          <p:nvPr>
            <p:ph idx="1" hasCustomPrompt="1"/>
          </p:nvPr>
        </p:nvSpPr>
        <p:spPr>
          <a:xfrm>
            <a:off x="218263"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5812556C-035F-674D-8E77-65829009A7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3A28FF-2D15-CA4C-BE38-ACE4F46B1078}"/>
              </a:ext>
            </a:extLst>
          </p:cNvPr>
          <p:cNvGrpSpPr/>
          <p:nvPr userDrawn="1"/>
        </p:nvGrpSpPr>
        <p:grpSpPr>
          <a:xfrm>
            <a:off x="226689" y="6572055"/>
            <a:ext cx="9280921" cy="144114"/>
            <a:chOff x="226688" y="6572055"/>
            <a:chExt cx="9280921" cy="144114"/>
          </a:xfrm>
        </p:grpSpPr>
        <p:pic>
          <p:nvPicPr>
            <p:cNvPr id="173" name="Picture 172" descr="at.png">
              <a:extLst>
                <a:ext uri="{FF2B5EF4-FFF2-40B4-BE49-F238E27FC236}">
                  <a16:creationId xmlns:a16="http://schemas.microsoft.com/office/drawing/2014/main" id="{0E2E3015-98F4-8247-9D73-0375E88996D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9D074CA4-7915-A747-9929-B98273D72C7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C0DA22F7-53FD-C945-B78E-ABF90C8F4F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E10FF190-69E2-5E49-B481-C02894E3838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91116F4C-7CEE-724C-819A-6EDD536CB94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39EC5588-D5FA-AB47-B8CD-7BC4F231486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89D7384-0E1C-844B-AB49-7133835688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E3D0A64-A661-C549-B1E5-4DA7CA496CC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0558D9A-35EB-C34A-817B-0559522AE8C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35B03227-69B0-3A44-A5FD-555C28A52A8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5E569F24-CE46-2648-AB03-B8B31E9EBFC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09B3A2D5-836F-E04F-8371-D3F0E82EFE3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C3D2351-6DE0-A74B-93D0-41A1A80FD85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339AE59-B805-0A4B-B7B0-6A23104F555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A6AB9BA2-A374-114C-AEB9-FF2E36B6B0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5D787E2C-02FD-9F45-A5DC-20077BC8497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334BDD4-1A12-EA40-8B95-6A7986C3D3B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B28A7F64-BEA5-184D-BF8C-0E51ABD6365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85FB01D-B3B0-AD43-85FC-37622F98332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0A1B73F-F128-DC45-A233-BEB4AD43619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6F2E8BB-654D-5E42-BAEE-4FCCA17BE7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2D5D70E9-CF0C-5E44-AAD4-3782CE16E3E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A4881718-6EC8-5841-BF67-0E3E06CBFB6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ADEF53-156F-E846-A65A-2C73BD6E8D1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F225A08-E820-3B4A-8716-A34F02B11AD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92183229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2"/>
            <a:ext cx="12198565" cy="6858002"/>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9CF3855-1D27-0A40-BAE3-42EFBD7480E4}"/>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98BCAF30-A127-1A48-9EAD-FDB4600F8163}"/>
              </a:ext>
            </a:extLst>
          </p:cNvPr>
          <p:cNvSpPr>
            <a:spLocks noGrp="1"/>
          </p:cNvSpPr>
          <p:nvPr>
            <p:ph idx="1" hasCustomPrompt="1"/>
          </p:nvPr>
        </p:nvSpPr>
        <p:spPr>
          <a:xfrm>
            <a:off x="218263" y="882194"/>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7828C28-FB53-5144-86D3-7E4683BB90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2A3614A-6788-2248-B62D-2F2427733998}"/>
              </a:ext>
            </a:extLst>
          </p:cNvPr>
          <p:cNvGrpSpPr/>
          <p:nvPr userDrawn="1"/>
        </p:nvGrpSpPr>
        <p:grpSpPr>
          <a:xfrm>
            <a:off x="226689" y="6572055"/>
            <a:ext cx="9280921" cy="144114"/>
            <a:chOff x="226688" y="6572055"/>
            <a:chExt cx="9280921" cy="144114"/>
          </a:xfrm>
        </p:grpSpPr>
        <p:pic>
          <p:nvPicPr>
            <p:cNvPr id="173" name="Picture 172" descr="at.png">
              <a:extLst>
                <a:ext uri="{FF2B5EF4-FFF2-40B4-BE49-F238E27FC236}">
                  <a16:creationId xmlns:a16="http://schemas.microsoft.com/office/drawing/2014/main" id="{584253CC-9B5C-FF46-B30D-58D9DD64865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BE45153C-5281-8F4A-B7BC-531FF5B1BD6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65BBAFF-D167-5141-BB55-F82E11C0748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152B990-C28D-0246-BCB5-BCE8B2D8CD6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93F2E73-85F2-F74D-AD1F-8F4DAE75E0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5F37193D-D9BA-B043-9B85-864246FAD4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C5FC4AE-6076-9742-A71F-062F550FC69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3C9E6F73-CAD6-8845-B3B0-58C13B98D38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D931B81-306F-7D40-A641-80EA433FFDE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4F58ED70-6399-A94F-BAF0-99A8CDEFD01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43007EED-AF95-4245-9D83-C61DF9BE24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1A4B9A-E1C7-924E-A682-C51BD0A3BD2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297B8F6-AA1D-054C-924B-D4488A85D66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0E362650-F059-0E4B-95A1-3DCECE3C60B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5CD598B-D782-EA49-B9EF-E6C7FAF8B46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05531A4-257A-3D45-B079-69498C6960C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7EF2CB2B-377A-7C4D-9553-0EE371E5BBE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DDAAC74-208C-414F-9A7C-DAD25C8C922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44A5A0A8-C241-344D-9CA2-7957ED2A6A8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56A814C-958E-C148-A92C-03064E5AB69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E65DB58-E120-B04F-B853-02B2675F562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18A8894-A6EC-A64D-9C37-9B8C395282A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C82B025C-EC9C-1A4B-BD61-356DF95A05B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7600AF9E-F5A2-B84E-85FF-0DE9991BB4EA}"/>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4B0581A1-7DD4-5541-A6BB-28E41300C32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07468082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2"/>
            <a:ext cx="12198565" cy="6858002"/>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61A08BBE-5D70-DA4B-97D7-C86D7A5ABEF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9A771E7-2D58-194C-A791-65ECD8AB5A13}"/>
              </a:ext>
            </a:extLst>
          </p:cNvPr>
          <p:cNvSpPr>
            <a:spLocks noGrp="1"/>
          </p:cNvSpPr>
          <p:nvPr>
            <p:ph idx="1" hasCustomPrompt="1"/>
          </p:nvPr>
        </p:nvSpPr>
        <p:spPr>
          <a:xfrm>
            <a:off x="218263" y="882194"/>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DD14AB66-7690-9640-BED0-3CA428314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F6CB173-B6CB-ED4C-BB6E-B192CECEF952}"/>
              </a:ext>
            </a:extLst>
          </p:cNvPr>
          <p:cNvGrpSpPr/>
          <p:nvPr userDrawn="1"/>
        </p:nvGrpSpPr>
        <p:grpSpPr>
          <a:xfrm>
            <a:off x="226689" y="6572055"/>
            <a:ext cx="9280921" cy="144114"/>
            <a:chOff x="226688" y="6572055"/>
            <a:chExt cx="9280921" cy="144114"/>
          </a:xfrm>
        </p:grpSpPr>
        <p:pic>
          <p:nvPicPr>
            <p:cNvPr id="173" name="Picture 172" descr="at.png">
              <a:extLst>
                <a:ext uri="{FF2B5EF4-FFF2-40B4-BE49-F238E27FC236}">
                  <a16:creationId xmlns:a16="http://schemas.microsoft.com/office/drawing/2014/main" id="{EA551FB3-F30A-014C-80D6-2704C1F663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384B9253-EE84-764B-82E9-F659461761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752C153E-69B5-3B4D-96B0-761A90394BE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470A1ED1-B931-2C44-985B-010222D8E7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35B33C4-CF8E-8D4A-BDA7-6E3D7539EE9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31AF28B-F560-9248-AFC3-EA322EA798F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0867832-54BB-674B-AABA-00BD4534274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C26DD8E6-2DB0-4D4B-B68A-976ED030D6D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5790166-BF1B-564D-AFAE-D9DF30AFDDC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06E17F2-1548-9548-ACB0-FEED80280AD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35A6156-83CE-644B-84F7-50883476E0D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22E71396-ECA6-9242-831B-445E24E8C29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8020EFB5-52DE-B040-BB18-4A1FF88F5F1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3A758FE5-4022-5C45-951C-39CF723F8BD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BE0DDB5F-75F4-4146-A65A-6BE348C1DD3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D2FCD63-5B62-1445-93DC-E1F898439E6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E715264-F183-804B-B1E4-FD7F86D109A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92BC563-BE85-E74D-A455-63F6462B728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1DF8479F-DA33-FF4F-BBBC-AC381EA8963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1539D7A-3745-BA4E-B009-65878E25141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BE17C5C-619E-5D4F-864D-D1939DE9D08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FC8FDA7-C4C2-434B-B994-EA82017FC5A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3BA2489-126B-A540-8AFD-EB11DBC141E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2D9F7493-9E8F-AD4D-9552-63D05986B69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CBA6C43-07FF-E141-B820-809A1A1D02D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2794674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2"/>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A19D1F52-7906-AD4A-B780-043F23CACFC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0DD3B0C-E39C-2649-9351-6C8A44BE98F2}"/>
              </a:ext>
            </a:extLst>
          </p:cNvPr>
          <p:cNvSpPr>
            <a:spLocks noGrp="1"/>
          </p:cNvSpPr>
          <p:nvPr>
            <p:ph idx="1" hasCustomPrompt="1"/>
          </p:nvPr>
        </p:nvSpPr>
        <p:spPr>
          <a:xfrm>
            <a:off x="218263"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461E3115-3303-9045-AC29-E05D095BD8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4829EC8-9F1D-F149-A219-804BBAF3FAE4}"/>
              </a:ext>
            </a:extLst>
          </p:cNvPr>
          <p:cNvGrpSpPr/>
          <p:nvPr userDrawn="1"/>
        </p:nvGrpSpPr>
        <p:grpSpPr>
          <a:xfrm>
            <a:off x="226689" y="6572055"/>
            <a:ext cx="9280921" cy="144114"/>
            <a:chOff x="226688" y="6572055"/>
            <a:chExt cx="9280921" cy="144114"/>
          </a:xfrm>
        </p:grpSpPr>
        <p:pic>
          <p:nvPicPr>
            <p:cNvPr id="173" name="Picture 172" descr="at.png">
              <a:extLst>
                <a:ext uri="{FF2B5EF4-FFF2-40B4-BE49-F238E27FC236}">
                  <a16:creationId xmlns:a16="http://schemas.microsoft.com/office/drawing/2014/main" id="{C19983A8-7062-3F43-8A1D-37604D6D58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26B8D4A-247B-E24D-992C-A88A6B969B6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BE5E6113-818D-FB49-B090-E19342F28C7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1FE898A1-4B3A-2F42-A01B-183D128F320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57187CBC-5F64-3940-94C4-F4586E23B39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1A77F22F-4EA4-1B4E-AD85-83E6A9E6F0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971E61C-3E5D-A44F-BB32-C135DCA4024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52BDB40C-C8F6-2F46-B22B-53159FB7223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A6C3A39-8815-6E46-A4A7-F1DF4D94600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89C6B1C6-96B4-BB4A-8EF4-D905EBCDDB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1E8E5058-5837-0641-8ACC-2A22E98C61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280B1B9-E87E-1A4F-891B-FE02DF8C84F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1DA4A09-1BBB-9841-8DDD-85AD266CEE8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9F861CE1-36F2-304A-BA2D-3B29B84F8D2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0CC6F197-295E-AA48-9F54-5BB992E449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B2470C86-76A1-0747-82C7-81CE98BC136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211EEA25-F325-7745-8745-5B5BBAC4FDB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156D6C9-FE9B-354E-A16F-294D149E419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B31BF8B-99DC-4F4A-BB25-16401B2EE1D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CC17C73D-B199-8446-8356-06B17E46510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F8E7A4F7-C776-E44C-B459-792904B1175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F8273AC-F4CD-7B44-A339-1DFDEDA6D7F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054CC79-C8A4-6849-83FA-F64F0120C41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22BE5F0-9351-1F49-AD56-2D379D64F732}"/>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509DAF-C81C-B546-BCD1-6B1C5D6535F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876366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16909048"/>
              </p:ext>
            </p:extLst>
          </p:nvPr>
        </p:nvGraphicFramePr>
        <p:xfrm>
          <a:off x="278275" y="1219354"/>
          <a:ext cx="11624274"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94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2"/>
            <a:ext cx="12198565"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5F3F0105-74A7-3F48-A708-DBA480D4739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DA19BBF-7A1B-C946-AFAB-AA5FF1EEEEF8}"/>
              </a:ext>
            </a:extLst>
          </p:cNvPr>
          <p:cNvSpPr>
            <a:spLocks noGrp="1"/>
          </p:cNvSpPr>
          <p:nvPr>
            <p:ph idx="1" hasCustomPrompt="1"/>
          </p:nvPr>
        </p:nvSpPr>
        <p:spPr>
          <a:xfrm>
            <a:off x="218263"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304BE09E-F3B3-F242-8C42-C6589CA8A0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5BF7BF6-3392-B144-8001-12FDDEF808F2}"/>
              </a:ext>
            </a:extLst>
          </p:cNvPr>
          <p:cNvGrpSpPr/>
          <p:nvPr userDrawn="1"/>
        </p:nvGrpSpPr>
        <p:grpSpPr>
          <a:xfrm>
            <a:off x="226689" y="6572055"/>
            <a:ext cx="9280921" cy="144114"/>
            <a:chOff x="226688" y="6572055"/>
            <a:chExt cx="9280921" cy="144114"/>
          </a:xfrm>
        </p:grpSpPr>
        <p:pic>
          <p:nvPicPr>
            <p:cNvPr id="173" name="Picture 172" descr="at.png">
              <a:extLst>
                <a:ext uri="{FF2B5EF4-FFF2-40B4-BE49-F238E27FC236}">
                  <a16:creationId xmlns:a16="http://schemas.microsoft.com/office/drawing/2014/main" id="{A9274A80-DE14-534B-8E88-EB6B9AF811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C7C1A99-BE34-E948-80DE-BC4F3DA313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0D8E890-179F-134F-A153-70684E8B9F8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7FF2C21D-860C-3449-9C03-257D2590A39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361ED7A-68E6-0E4D-9BC4-097D41D9FB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C424A9F5-069A-434E-8E83-3408A9C196F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B1CC685-FAA3-A248-AAB2-F20C3883BE6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B75A8634-06BC-094C-89BB-1D7B1C8973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D6307B4D-5DCF-B74D-A84C-DA63FB025A0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2691AFB8-3B77-0A4F-828F-4FE7F3613B5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B33F68EE-435E-0244-8392-CD25D552D0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FE3CC19D-9F24-E44A-A693-0555D62C841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2786FEC6-B769-1D4E-B6B3-0D617EFC791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FF41234-4D97-8944-94E0-DB24DA9547C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5CC9CE43-782F-B243-B0F2-A1F201A9855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D541A120-0643-A34E-B774-D4AD5DC1AC2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F8B4CE5-903D-2A49-961E-99890647F27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DD754616-3344-5C4C-80F5-3023168B3E0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9976AFC9-2D5A-C54B-9CA7-A994E7CCC7A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7F9BD34-A5E5-A54D-80AD-7BB6BBA466E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03582D9-7119-CD44-BA81-A6FBFD1AE7F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7F7A8D82-051C-C148-9664-C747BDB476F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447F0220-5C4A-BE4B-B874-6CD8BB3810F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570B4468-AA03-5247-BAAB-718BC1670B3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3D3F122-B79E-FE4A-85D5-63B2D0A9F8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50828010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2"/>
            <a:ext cx="12198565"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chemeClr val="bg1"/>
                </a:solidFill>
                <a:latin typeface="Arial" charset="0"/>
                <a:ea typeface="Arial" charset="0"/>
                <a:cs typeface="Arial" charset="0"/>
              </a:rPr>
              <a:pPr lvl="2" algn="r">
                <a:spcBef>
                  <a:spcPct val="50000"/>
                </a:spcBef>
              </a:pPr>
              <a:t>‹#›</a:t>
            </a:fld>
            <a:endParaRPr lang="en-GB" sz="798"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31144C82-D053-8F4B-894B-EE0D394C022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AECCC4E8-0B5E-9C4D-AB80-150457D92BDA}"/>
              </a:ext>
            </a:extLst>
          </p:cNvPr>
          <p:cNvSpPr>
            <a:spLocks noGrp="1"/>
          </p:cNvSpPr>
          <p:nvPr>
            <p:ph idx="1" hasCustomPrompt="1"/>
          </p:nvPr>
        </p:nvSpPr>
        <p:spPr>
          <a:xfrm>
            <a:off x="218263"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F769265-2000-A745-853D-4F112CDCFB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3" name="Group 172">
            <a:extLst>
              <a:ext uri="{FF2B5EF4-FFF2-40B4-BE49-F238E27FC236}">
                <a16:creationId xmlns:a16="http://schemas.microsoft.com/office/drawing/2014/main" id="{9C03ECFA-F0E6-3F43-AB7D-B1FC42BC6B83}"/>
              </a:ext>
            </a:extLst>
          </p:cNvPr>
          <p:cNvGrpSpPr/>
          <p:nvPr userDrawn="1"/>
        </p:nvGrpSpPr>
        <p:grpSpPr>
          <a:xfrm>
            <a:off x="226689" y="6572055"/>
            <a:ext cx="9280921" cy="144114"/>
            <a:chOff x="226688" y="6572055"/>
            <a:chExt cx="9280921" cy="144114"/>
          </a:xfrm>
        </p:grpSpPr>
        <p:pic>
          <p:nvPicPr>
            <p:cNvPr id="174" name="Picture 173" descr="at.png">
              <a:extLst>
                <a:ext uri="{FF2B5EF4-FFF2-40B4-BE49-F238E27FC236}">
                  <a16:creationId xmlns:a16="http://schemas.microsoft.com/office/drawing/2014/main" id="{3824C34D-E8F4-6046-BAD3-FF544547B5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5" name="Picture 174" descr="be.png">
              <a:extLst>
                <a:ext uri="{FF2B5EF4-FFF2-40B4-BE49-F238E27FC236}">
                  <a16:creationId xmlns:a16="http://schemas.microsoft.com/office/drawing/2014/main" id="{D3C84D9E-605B-5C40-AC60-4287ECCFCF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6" name="Picture 175" descr="ch.png">
              <a:extLst>
                <a:ext uri="{FF2B5EF4-FFF2-40B4-BE49-F238E27FC236}">
                  <a16:creationId xmlns:a16="http://schemas.microsoft.com/office/drawing/2014/main" id="{C9081AC3-3B15-C74D-99C2-853A5909C01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7" name="Picture 176" descr="cz.png">
              <a:extLst>
                <a:ext uri="{FF2B5EF4-FFF2-40B4-BE49-F238E27FC236}">
                  <a16:creationId xmlns:a16="http://schemas.microsoft.com/office/drawing/2014/main" id="{D25A0EC2-80AF-3549-B68D-0824059F9D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8" name="Picture 177" descr="de.png">
              <a:extLst>
                <a:ext uri="{FF2B5EF4-FFF2-40B4-BE49-F238E27FC236}">
                  <a16:creationId xmlns:a16="http://schemas.microsoft.com/office/drawing/2014/main" id="{01CFBFE7-56FE-7D43-8225-3FEC97C7E6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9" name="Picture 178" descr="dk.png">
              <a:extLst>
                <a:ext uri="{FF2B5EF4-FFF2-40B4-BE49-F238E27FC236}">
                  <a16:creationId xmlns:a16="http://schemas.microsoft.com/office/drawing/2014/main" id="{824EBC88-E0A5-4F40-8D70-4A191BB0E45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80" name="Picture 179" descr="ee.png">
              <a:extLst>
                <a:ext uri="{FF2B5EF4-FFF2-40B4-BE49-F238E27FC236}">
                  <a16:creationId xmlns:a16="http://schemas.microsoft.com/office/drawing/2014/main" id="{DF36E0EF-A035-434C-ACC2-1E0A85C9511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1" name="Picture 180" descr="es.png">
              <a:extLst>
                <a:ext uri="{FF2B5EF4-FFF2-40B4-BE49-F238E27FC236}">
                  <a16:creationId xmlns:a16="http://schemas.microsoft.com/office/drawing/2014/main" id="{9855D420-8B9F-DB4D-BFFD-88B92FBC93E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2" name="Picture 181" descr="fi.png">
              <a:extLst>
                <a:ext uri="{FF2B5EF4-FFF2-40B4-BE49-F238E27FC236}">
                  <a16:creationId xmlns:a16="http://schemas.microsoft.com/office/drawing/2014/main" id="{D8DA4ED2-71BF-D54A-8729-667C353420B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3" name="Picture 182" descr="fr.png">
              <a:extLst>
                <a:ext uri="{FF2B5EF4-FFF2-40B4-BE49-F238E27FC236}">
                  <a16:creationId xmlns:a16="http://schemas.microsoft.com/office/drawing/2014/main" id="{95700422-738E-3F43-9BD9-732D1F1CD51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4" name="Picture 183" descr="gr.png">
              <a:extLst>
                <a:ext uri="{FF2B5EF4-FFF2-40B4-BE49-F238E27FC236}">
                  <a16:creationId xmlns:a16="http://schemas.microsoft.com/office/drawing/2014/main" id="{3ADFE767-2157-EF4F-A55A-529EEB11AD1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5" name="Picture 184" descr="hu.png">
              <a:extLst>
                <a:ext uri="{FF2B5EF4-FFF2-40B4-BE49-F238E27FC236}">
                  <a16:creationId xmlns:a16="http://schemas.microsoft.com/office/drawing/2014/main" id="{94431EEF-3F6C-EB40-AB87-05DDC4908F6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6" name="Picture 185" descr="ie.png">
              <a:extLst>
                <a:ext uri="{FF2B5EF4-FFF2-40B4-BE49-F238E27FC236}">
                  <a16:creationId xmlns:a16="http://schemas.microsoft.com/office/drawing/2014/main" id="{0F4742A7-B3EF-E940-8319-F483AEA9300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7" name="Picture 186" descr="it.png">
              <a:extLst>
                <a:ext uri="{FF2B5EF4-FFF2-40B4-BE49-F238E27FC236}">
                  <a16:creationId xmlns:a16="http://schemas.microsoft.com/office/drawing/2014/main" id="{F916B730-76B6-7C44-B685-963A89AC4D3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8" name="Picture 187" descr="lu.png">
              <a:extLst>
                <a:ext uri="{FF2B5EF4-FFF2-40B4-BE49-F238E27FC236}">
                  <a16:creationId xmlns:a16="http://schemas.microsoft.com/office/drawing/2014/main" id="{371EAC75-DE61-124E-801F-B188BAD04F7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9" name="Picture 188" descr="nl.png">
              <a:extLst>
                <a:ext uri="{FF2B5EF4-FFF2-40B4-BE49-F238E27FC236}">
                  <a16:creationId xmlns:a16="http://schemas.microsoft.com/office/drawing/2014/main" id="{27CD426E-F43D-7A47-82F0-CE6F0A7451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90" name="Picture 189" descr="no.png">
              <a:extLst>
                <a:ext uri="{FF2B5EF4-FFF2-40B4-BE49-F238E27FC236}">
                  <a16:creationId xmlns:a16="http://schemas.microsoft.com/office/drawing/2014/main" id="{BFC941B5-B595-3545-9AE8-692D142F415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1" name="Picture 190" descr="pl.png">
              <a:extLst>
                <a:ext uri="{FF2B5EF4-FFF2-40B4-BE49-F238E27FC236}">
                  <a16:creationId xmlns:a16="http://schemas.microsoft.com/office/drawing/2014/main" id="{0ADF2A94-9206-EC4F-8756-8FE56F5E7FD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2" name="Picture 191" descr="pt.png">
              <a:extLst>
                <a:ext uri="{FF2B5EF4-FFF2-40B4-BE49-F238E27FC236}">
                  <a16:creationId xmlns:a16="http://schemas.microsoft.com/office/drawing/2014/main" id="{111C1773-57A2-D846-A061-DCC75173328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3" name="Picture 192" descr="ro.png">
              <a:extLst>
                <a:ext uri="{FF2B5EF4-FFF2-40B4-BE49-F238E27FC236}">
                  <a16:creationId xmlns:a16="http://schemas.microsoft.com/office/drawing/2014/main" id="{20020476-0B2D-A04E-B153-DCADFDF58F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4" name="Picture 193" descr="se.png">
              <a:extLst>
                <a:ext uri="{FF2B5EF4-FFF2-40B4-BE49-F238E27FC236}">
                  <a16:creationId xmlns:a16="http://schemas.microsoft.com/office/drawing/2014/main" id="{B59E6C4B-8074-D841-A73A-F1B33B3C6E8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5" name="Picture 194" descr="uk.png">
              <a:extLst>
                <a:ext uri="{FF2B5EF4-FFF2-40B4-BE49-F238E27FC236}">
                  <a16:creationId xmlns:a16="http://schemas.microsoft.com/office/drawing/2014/main" id="{D012AEDC-CFA2-5F45-B10F-82E3A1BBE40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6" name="Picture 195" descr="ca.png">
              <a:extLst>
                <a:ext uri="{FF2B5EF4-FFF2-40B4-BE49-F238E27FC236}">
                  <a16:creationId xmlns:a16="http://schemas.microsoft.com/office/drawing/2014/main" id="{0E4FB537-7180-1042-9D96-38B8DE330F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7" name="Picture 196">
              <a:extLst>
                <a:ext uri="{FF2B5EF4-FFF2-40B4-BE49-F238E27FC236}">
                  <a16:creationId xmlns:a16="http://schemas.microsoft.com/office/drawing/2014/main" id="{3F6A389A-CB86-8B42-AC65-749665029DD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8" name="Picture 197" descr="si.png">
              <a:extLst>
                <a:ext uri="{FF2B5EF4-FFF2-40B4-BE49-F238E27FC236}">
                  <a16:creationId xmlns:a16="http://schemas.microsoft.com/office/drawing/2014/main" id="{F9AD2EBC-E00E-BF4A-9B91-0F4C777AC0E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50008287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solidFill>
                <a:srgbClr val="335E6F"/>
              </a:solidFill>
            </a:endParaRPr>
          </a:p>
        </p:txBody>
      </p:sp>
      <p:sp>
        <p:nvSpPr>
          <p:cNvPr id="9" name="Rectangle 8"/>
          <p:cNvSpPr/>
          <p:nvPr userDrawn="1"/>
        </p:nvSpPr>
        <p:spPr>
          <a:xfrm flipH="1">
            <a:off x="4686301" y="2011304"/>
            <a:ext cx="281940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3" name="Subtitle 2"/>
          <p:cNvSpPr txBox="1">
            <a:spLocks/>
          </p:cNvSpPr>
          <p:nvPr userDrawn="1"/>
        </p:nvSpPr>
        <p:spPr>
          <a:xfrm>
            <a:off x="4686299" y="4524206"/>
            <a:ext cx="2812781" cy="314494"/>
          </a:xfrm>
          <a:prstGeom prst="rect">
            <a:avLst/>
          </a:prstGeom>
        </p:spPr>
        <p:txBody>
          <a:bodyPr vert="horz" lIns="91191" tIns="45595" rIns="91191" bIns="45595"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396">
              <a:solidFill>
                <a:srgbClr val="8197A6"/>
              </a:solidFill>
              <a:latin typeface="Arial" charset="0"/>
              <a:ea typeface="Arial" charset="0"/>
              <a:cs typeface="Arial" charset="0"/>
            </a:endParaRPr>
          </a:p>
        </p:txBody>
      </p:sp>
      <p:sp>
        <p:nvSpPr>
          <p:cNvPr id="7" name="Subtitle 2"/>
          <p:cNvSpPr txBox="1">
            <a:spLocks/>
          </p:cNvSpPr>
          <p:nvPr userDrawn="1"/>
        </p:nvSpPr>
        <p:spPr>
          <a:xfrm>
            <a:off x="4686298" y="1740024"/>
            <a:ext cx="2819402" cy="261521"/>
          </a:xfrm>
          <a:prstGeom prst="rect">
            <a:avLst/>
          </a:prstGeom>
        </p:spPr>
        <p:txBody>
          <a:bodyPr vert="horz" lIns="91191" tIns="45595" rIns="91191" bIns="45595"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097" noProof="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34" b="0" baseline="0">
                <a:solidFill>
                  <a:schemeClr val="bg1"/>
                </a:solidFill>
                <a:latin typeface="Arial" charset="0"/>
                <a:ea typeface="Arial" charset="0"/>
                <a:cs typeface="Arial" charset="0"/>
              </a:defRPr>
            </a:lvl1pPr>
            <a:lvl2pPr marL="455966" indent="0">
              <a:buNone/>
              <a:defRPr sz="1995" b="1"/>
            </a:lvl2pPr>
            <a:lvl3pPr marL="911931" indent="0">
              <a:buNone/>
              <a:defRPr sz="1795" b="1"/>
            </a:lvl3pPr>
            <a:lvl4pPr marL="1367897" indent="0">
              <a:buNone/>
              <a:defRPr sz="1596" b="1"/>
            </a:lvl4pPr>
            <a:lvl5pPr marL="1823862" indent="0">
              <a:buNone/>
              <a:defRPr sz="1596" b="1"/>
            </a:lvl5pPr>
            <a:lvl6pPr marL="2279828" indent="0">
              <a:buNone/>
              <a:defRPr sz="1596" b="1"/>
            </a:lvl6pPr>
            <a:lvl7pPr marL="2735793" indent="0">
              <a:buNone/>
              <a:defRPr sz="1596" b="1"/>
            </a:lvl7pPr>
            <a:lvl8pPr marL="3191759" indent="0">
              <a:buNone/>
              <a:defRPr sz="1596" b="1"/>
            </a:lvl8pPr>
            <a:lvl9pPr marL="3647724" indent="0">
              <a:buNone/>
              <a:defRPr sz="1596" b="1"/>
            </a:lvl9pPr>
          </a:lstStyle>
          <a:p>
            <a:pPr lvl="0"/>
            <a:r>
              <a:rPr lang="en-GB" noProof="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86298" y="4406775"/>
            <a:ext cx="2819402" cy="423565"/>
          </a:xfrm>
          <a:prstGeom prst="rect">
            <a:avLst/>
          </a:prstGeom>
        </p:spPr>
        <p:txBody>
          <a:bodyPr anchor="ctr">
            <a:noAutofit/>
          </a:bodyPr>
          <a:lstStyle>
            <a:lvl1pPr marL="0" indent="0" algn="l">
              <a:buNone/>
              <a:defRPr sz="1496" b="0" baseline="0">
                <a:solidFill>
                  <a:schemeClr val="bg1"/>
                </a:solidFill>
                <a:latin typeface="Arial" charset="0"/>
                <a:ea typeface="Arial" charset="0"/>
                <a:cs typeface="Arial" charset="0"/>
              </a:defRPr>
            </a:lvl1pPr>
            <a:lvl2pPr marL="455966" indent="0">
              <a:buNone/>
              <a:defRPr sz="1995" b="1"/>
            </a:lvl2pPr>
            <a:lvl3pPr marL="911931" indent="0">
              <a:buNone/>
              <a:defRPr sz="1795" b="1"/>
            </a:lvl3pPr>
            <a:lvl4pPr marL="1367897" indent="0">
              <a:buNone/>
              <a:defRPr sz="1596" b="1"/>
            </a:lvl4pPr>
            <a:lvl5pPr marL="1823862" indent="0">
              <a:buNone/>
              <a:defRPr sz="1596" b="1"/>
            </a:lvl5pPr>
            <a:lvl6pPr marL="2279828" indent="0">
              <a:buNone/>
              <a:defRPr sz="1596" b="1"/>
            </a:lvl6pPr>
            <a:lvl7pPr marL="2735793" indent="0">
              <a:buNone/>
              <a:defRPr sz="1596" b="1"/>
            </a:lvl7pPr>
            <a:lvl8pPr marL="3191759" indent="0">
              <a:buNone/>
              <a:defRPr sz="1596" b="1"/>
            </a:lvl8pPr>
            <a:lvl9pPr marL="3647724" indent="0">
              <a:buNone/>
              <a:defRPr sz="1596" b="1"/>
            </a:lvl9pPr>
          </a:lstStyle>
          <a:p>
            <a:pPr lvl="0"/>
            <a:r>
              <a:rPr lang="en-GB" noProof="0"/>
              <a:t>Click to edit Master text styles</a:t>
            </a:r>
          </a:p>
        </p:txBody>
      </p:sp>
    </p:spTree>
    <p:extLst>
      <p:ext uri="{BB962C8B-B14F-4D97-AF65-F5344CB8AC3E}">
        <p14:creationId xmlns:p14="http://schemas.microsoft.com/office/powerpoint/2010/main" val="30000303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819148" y="3886201"/>
            <a:ext cx="10598400" cy="491994"/>
          </a:xfrm>
        </p:spPr>
        <p:txBody>
          <a:bodyPr wrap="square">
            <a:spAutoFit/>
          </a:bodyPr>
          <a:lstStyle>
            <a:lvl1pPr marL="0" indent="0">
              <a:buFont typeface="Verdana" pitchFamily="34" charset="0"/>
              <a:buNone/>
              <a:defRPr sz="2394"/>
            </a:lvl1pPr>
          </a:lstStyle>
          <a:p>
            <a:pPr lvl="0"/>
            <a:r>
              <a:rPr lang="en-US" noProof="0"/>
              <a:t>Click to edit Master subtitle style</a:t>
            </a:r>
            <a:endParaRPr lang="en-GB" noProof="0"/>
          </a:p>
        </p:txBody>
      </p:sp>
      <p:sp>
        <p:nvSpPr>
          <p:cNvPr id="56325" name="Rectangle 6"/>
          <p:cNvSpPr>
            <a:spLocks noGrp="1" noChangeArrowheads="1"/>
          </p:cNvSpPr>
          <p:nvPr>
            <p:ph type="ctrTitle"/>
          </p:nvPr>
        </p:nvSpPr>
        <p:spPr>
          <a:xfrm>
            <a:off x="783169" y="2474795"/>
            <a:ext cx="10596033" cy="779700"/>
          </a:xfrm>
          <a:prstGeom prst="rect">
            <a:avLst/>
          </a:prstGeom>
        </p:spPr>
        <p:txBody>
          <a:bodyPr/>
          <a:lstStyle>
            <a:lvl1pPr>
              <a:defRPr sz="4255">
                <a:solidFill>
                  <a:schemeClr val="accent1"/>
                </a:solidFill>
              </a:defRPr>
            </a:lvl1pPr>
          </a:lstStyle>
          <a:p>
            <a:pPr lvl="0"/>
            <a:r>
              <a:rPr lang="en-US" noProof="0"/>
              <a:t>Click to edit Master title style</a:t>
            </a:r>
            <a:endParaRPr lang="en-GB" noProof="0"/>
          </a:p>
        </p:txBody>
      </p:sp>
      <p:sp>
        <p:nvSpPr>
          <p:cNvPr id="56347" name="Text Box 27"/>
          <p:cNvSpPr txBox="1">
            <a:spLocks noChangeArrowheads="1"/>
          </p:cNvSpPr>
          <p:nvPr userDrawn="1"/>
        </p:nvSpPr>
        <p:spPr bwMode="auto">
          <a:xfrm>
            <a:off x="842434" y="6429379"/>
            <a:ext cx="6688667" cy="256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64" noProof="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667001" y="-2667001"/>
            <a:ext cx="6858001" cy="12192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10383890" y="208265"/>
            <a:ext cx="1613941" cy="624000"/>
          </a:xfrm>
          <a:prstGeom prst="rect">
            <a:avLst/>
          </a:prstGeom>
        </p:spPr>
      </p:pic>
      <p:sp>
        <p:nvSpPr>
          <p:cNvPr id="10" name="Text Box 58"/>
          <p:cNvSpPr txBox="1">
            <a:spLocks noChangeArrowheads="1"/>
          </p:cNvSpPr>
          <p:nvPr userDrawn="1"/>
        </p:nvSpPr>
        <p:spPr bwMode="auto">
          <a:xfrm>
            <a:off x="217100" y="6124766"/>
            <a:ext cx="6688667" cy="256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1064" noProof="0">
                <a:solidFill>
                  <a:schemeClr val="bg1">
                    <a:lumMod val="85000"/>
                  </a:schemeClr>
                </a:solidFill>
              </a:rPr>
              <a:t>ESA UNCLASSIFIED - For Official Use</a:t>
            </a:r>
            <a:endParaRPr lang="en-GB" sz="1064" noProof="0">
              <a:solidFill>
                <a:schemeClr val="bg1">
                  <a:lumMod val="85000"/>
                </a:scheme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10385493" y="6532560"/>
            <a:ext cx="1595883" cy="192000"/>
          </a:xfrm>
          <a:prstGeom prst="rect">
            <a:avLst/>
          </a:prstGeom>
        </p:spPr>
      </p:pic>
      <p:cxnSp>
        <p:nvCxnSpPr>
          <p:cNvPr id="36" name="Straight Connector 35"/>
          <p:cNvCxnSpPr/>
          <p:nvPr userDrawn="1"/>
        </p:nvCxnSpPr>
        <p:spPr>
          <a:xfrm>
            <a:off x="221243" y="6385584"/>
            <a:ext cx="1176637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7" name="Group 36"/>
          <p:cNvGrpSpPr/>
          <p:nvPr userDrawn="1"/>
        </p:nvGrpSpPr>
        <p:grpSpPr>
          <a:xfrm>
            <a:off x="229693" y="6544010"/>
            <a:ext cx="9102221" cy="148692"/>
            <a:chOff x="172269" y="6621494"/>
            <a:chExt cx="6826666" cy="111519"/>
          </a:xfrm>
        </p:grpSpPr>
        <p:pic>
          <p:nvPicPr>
            <p:cNvPr id="38" name="Picture 37"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9" name="Picture 38"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0" name="Picture 39"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1" name="Picture 40"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2" name="Picture 41"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3" name="Picture 42"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4" name="Picture 43"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5" name="Picture 44"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6" name="Picture 45"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7" name="Picture 46"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8" name="Picture 47"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9" name="Picture 48"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0" name="Picture 49"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1" name="Picture 50"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2" name="Picture 51"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3" name="Picture 52"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4" name="Picture 53"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5" name="Picture 54"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6" name="Picture 55"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7" name="Picture 56"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8" name="Picture 57"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9" name="Picture 58"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0" name="Picture 59"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1" name="Picture 60"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3358499295"/>
      </p:ext>
    </p:extLst>
  </p:cSld>
  <p:clrMapOvr>
    <a:masterClrMapping/>
  </p:clrMapOvr>
  <p:hf sldNum="0" hdr="0" dt="0"/>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7" y="-2"/>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6" name="TextBox 3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79253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6" grpId="0"/>
    </p:bld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262" y="888004"/>
            <a:ext cx="11763662"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226688" y="6572055"/>
            <a:ext cx="928092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59225977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userDrawn="1"/>
        </p:nvGrpSpPr>
        <p:grpSpPr>
          <a:xfrm>
            <a:off x="226688" y="6572055"/>
            <a:ext cx="9280921" cy="144114"/>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01965990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13"/>
          <a:stretch/>
        </p:blipFill>
        <p:spPr>
          <a:xfrm>
            <a:off x="0" y="-1"/>
            <a:ext cx="12191999" cy="6858001"/>
          </a:xfrm>
          <a:prstGeom prst="rect">
            <a:avLst/>
          </a:prstGeom>
        </p:spPr>
      </p:pic>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6F87CCCC-BD80-1E48-BB0B-557C4BD838A5}"/>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8B4EE296-1188-584D-B6B4-976C0635D24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F92E99E7-028A-084A-83EF-F4D5692EF9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4CCD308B-CCAD-C94C-9815-E7CAB0E139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6545A7D7-1011-3A48-9039-A11CCC03CFA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17E342EF-0ECE-564E-9574-D8B891DB53F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E9E865B-1A2E-AB4B-A68B-DD78B97AB3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7DB47244-86EF-6343-B8DA-D21FF11CF6A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7A9C59CD-9A2F-5D46-B18F-FAD09338993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ED070DB3-1594-234B-AAEF-82A31D5845D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EEBFD938-AAA8-A244-88A5-99CAA64B579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3D7873E5-328D-CD4B-9B1F-FFFE47A390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D64CD046-C3B1-5D48-8A7D-A138E4E1AA0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5BA6F1C0-CB51-2B45-BCAE-07242F47CFD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640D52E1-8010-3D4D-8C7A-FBC578DB8B4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5C5D2962-4C1A-5843-8489-C0DB23EB11C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1A4937DC-BFAE-8B48-8190-200BC3AC30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2AC68A5D-2660-2F41-9223-5F82847CDB5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381E5BDC-FB4E-1343-AFD0-7D99418DECA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7068F45F-32EE-8348-AEF1-A03D3FD40DF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56161D27-A7E4-1940-8969-CECD47DCCC0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9B34796E-51DB-E243-B6E8-CD977F2BEF6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51B774C7-421D-F44B-AE3B-DCF50766C5F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CEE34526-6CB3-514C-BE41-E5EA55FCC96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66DF7AED-F1EF-9348-AD18-A80AFACC065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78719F2F-5F0E-424E-8957-79022859AA8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20129122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hasCustomPrompt="1"/>
          </p:nvPr>
        </p:nvSpPr>
        <p:spPr>
          <a:xfrm>
            <a:off x="218262" y="882191"/>
            <a:ext cx="11709826" cy="5523687"/>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583C7F1E-0F53-4C44-8CB0-D8D28BDFD86E}"/>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9F8CBE46-CFD4-C040-B51C-81CC9C0B84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BDA6C7BF-CB4E-0845-8B4B-A93C1FB2B50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5FF7F18D-B1A6-E348-B0CA-F76DDC41106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8F88A83-E552-C44E-960D-36DD19AD983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C0890234-E227-FB48-ACF3-96A7279C9B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995B88F2-9D49-D045-86EE-586F43241BD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1EA4F2ED-4713-114B-A49C-7EC620A234F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20920ABB-FA8D-124E-8E8A-A64AB48AD3B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1B5A6296-342F-864A-8089-B3210DF4237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9C61EC06-B596-4A49-A689-E1A6F429E3B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4C5BB55F-ABBA-0A4F-A216-F9534F8389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6548D9D-9644-D142-87A1-60FD0705998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77FC7B12-E67A-344D-B320-8A7461C3B9A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A9E8E719-B353-3045-BCA5-95B75A61CE7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17362415-64B8-9245-BDF6-34E0E2F3680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F3EBE3-0ED9-C046-9781-9C4BF469B85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AEA6720C-ADA9-9243-8D72-E1C77D4AB98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323922CD-CAF9-5C4F-9772-D5E06ED4923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BEF6A8ED-A687-3641-8A3D-98FF1EB38EE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69AEB582-CE13-BD44-9CD0-8FA60F42467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89B4A3B4-1FF5-AA40-9772-04813357DED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C7D1DAA6-12E5-ED4D-994E-5D93AC358424}"/>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CE976845-3E82-C142-91FA-28486F469D0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7CB4DE45-98CA-5E44-95BD-CF8058D0272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23F0595E-6C5F-0146-BCD0-5905CAC1C17B}"/>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30147784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2642395D-106D-B046-A146-EFCB523A77AF}"/>
              </a:ext>
            </a:extLst>
          </p:cNvPr>
          <p:cNvGraphicFramePr/>
          <p:nvPr userDrawn="1">
            <p:extLst>
              <p:ext uri="{D42A27DB-BD31-4B8C-83A1-F6EECF244321}">
                <p14:modId xmlns:p14="http://schemas.microsoft.com/office/powerpoint/2010/main" val="79933853"/>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D5A66B6B-38AB-5847-8954-F7120559E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id="{30BBE71F-1AE0-E14C-BCC9-3FFFA214F70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62411BC9-CCA6-1E4E-B8D9-B88A6706D28F}"/>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22BE22C5-BEB6-6544-A756-E7C18DB365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E42ED649-6E58-3547-86C1-C4B547F8499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7BFD50EA-8FEE-DE46-9380-5D08D9DE929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AE34DBD1-1BC0-3F4D-B2DC-5E4110AB88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E0AF12B9-32DA-7E47-80B6-0B80430F6FD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02410907-428B-B342-8D89-9D5ABA54DD0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B55D9AC-CF4B-E042-A945-162E589FB8F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647BE302-A348-DB40-97B9-875EC203922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6A560263-39A2-A847-ABFA-69CB817B77A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1FE7A2A4-9C0D-844B-B995-498B3F91092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4B2314C-BB25-0F4A-896D-4F9E745426E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E5ECFD0D-50C6-5047-A0ED-629A1A29AF5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B60C288-3D1E-A745-AFFF-9839830AB5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4078DA4C-5209-AE4B-B55E-3F076E941CE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E90B1D5-F160-4E46-A6ED-7CA100E32A9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3604560C-FE16-1D4E-93B5-550DB325BFB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FDE91A33-E5AF-1A45-AF1B-AD5A4F80920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02CBAB74-52BF-424A-B290-F3E52411EC3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5AD31351-CC0A-9C4D-94F0-D31DD71E65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E6B637EA-B222-CC4B-A20D-DF7B0E58E92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285839FE-DF59-BA44-819C-483C81AC422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5DF5D998-65C3-E749-B0DA-ADC7E2519D9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820FDFF3-0480-F34E-8366-282C333654A0}"/>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320E3863-E16A-1040-8CB2-EBED88461B15}"/>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5E8B372F-C0DB-2145-98A6-DA9A1AC8F04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64610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297681233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32CB0D33-0F35-234C-8580-BE31162166B2}"/>
              </a:ext>
            </a:extLst>
          </p:cNvPr>
          <p:cNvGraphicFramePr/>
          <p:nvPr userDrawn="1">
            <p:extLst>
              <p:ext uri="{D42A27DB-BD31-4B8C-83A1-F6EECF244321}">
                <p14:modId xmlns:p14="http://schemas.microsoft.com/office/powerpoint/2010/main" val="1083639943"/>
              </p:ext>
            </p:extLst>
          </p:nvPr>
        </p:nvGraphicFramePr>
        <p:xfrm>
          <a:off x="278275" y="1244313"/>
          <a:ext cx="11624274" cy="4832637"/>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34F911A5-0999-1346-B5B7-6D1872DC7B8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id="{6DD9E2B0-F6A6-2F4E-9ED8-6C559257CAD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3861476C-7879-6F49-90D8-B385D0639ACB}"/>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C4090C0D-7B60-9F41-B7D8-AB17CD4A34E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0CA5F9EA-5BE1-8F45-89C7-C285B7153A4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2C1C5C79-9FC3-5A4F-9F5C-A54CDDBC6B8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CA76D5F-7AA0-FE46-9C6A-BF6400A8EF2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D1E4418F-9421-BF4E-8BE9-8F20B4565B2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EEA03E79-AA50-BB41-85B6-B0868E07051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A59CD69-9182-8741-A417-84C988C25AD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C26D31E8-DCA0-E049-B12B-B0E3270B7CA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865A4892-EDD2-0249-A218-18F1EB4F22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D9D81215-FCC2-F446-9DFD-F2EAC170638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1B41A6E-74FD-D540-9489-640A21ADEA3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1ADCF6C-B73A-DF48-B2FD-9FC11E04036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054F8EB4-7D41-D140-9BDE-CDF347703A8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FC57BAA7-6D0B-8847-B03F-5A3CA06FB4C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8EE43D0E-8923-7244-957B-ED6CDC2703E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BE2A36-D8B3-C549-852D-42CBDF20976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19BCE3D1-336F-FD46-A49F-2F1873D82CF4}"/>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8D41C1AF-A451-0C45-A7C0-5A749C7C60B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1746A750-BB27-8C41-8F3C-B28F6ADA012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C2DD2117-9A53-D64D-AAB0-87655A53E28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955D720C-6F99-0841-A309-EBF97458866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8D91453F-AAB3-5D4D-9759-4A6A7D5C324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C376826-B3B5-984F-8DF8-37D874ABEAC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D870D81-987E-1340-AD11-1DD4FA3D302C}"/>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3B731A3B-1F04-4443-AFD5-59ED52507EC9}"/>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0085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9" name="Rectangle 6">
            <a:extLst>
              <a:ext uri="{FF2B5EF4-FFF2-40B4-BE49-F238E27FC236}">
                <a16:creationId xmlns:a16="http://schemas.microsoft.com/office/drawing/2014/main" id="{8493550D-A1E3-3A4E-9392-FA472511DF5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6C1A716A-F635-E146-B1C9-5DAFF97E9B9F}"/>
              </a:ext>
            </a:extLst>
          </p:cNvPr>
          <p:cNvSpPr>
            <a:spLocks noGrp="1"/>
          </p:cNvSpPr>
          <p:nvPr>
            <p:ph idx="1" hasCustomPrompt="1"/>
          </p:nvPr>
        </p:nvSpPr>
        <p:spPr>
          <a:xfrm>
            <a:off x="218262" y="882192"/>
            <a:ext cx="11763662" cy="551477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29791812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136C1632-A714-CF4A-AE79-5241C3E6257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5" name="Rectangle 6">
            <a:extLst>
              <a:ext uri="{FF2B5EF4-FFF2-40B4-BE49-F238E27FC236}">
                <a16:creationId xmlns:a16="http://schemas.microsoft.com/office/drawing/2014/main" id="{AB933D8D-E14C-BA4A-B236-D5A1517FD2D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id="{87C3AC94-60D7-0646-AE5D-676AB1053AC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DA476CF1-11C4-2147-86FF-1759CB5D90C3}"/>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0F994223-E721-EB4A-9222-B4A0CD3F94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56EA2E5E-6C1A-5941-A416-6689ED6FDA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0B6F3CCB-8C21-3B42-98F2-C4FF64C702E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B9440B64-71E4-D14A-B374-B4772E8C69F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32B7B46D-B904-E640-B66E-51B446AE93C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570F3668-71B2-ED48-AB90-71CE54D8426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26FA3841-B950-6D4D-8E46-A15AB3DA914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DB270974-D81B-DB4A-8CE9-EFF3066DABF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FBEF8624-686B-1546-9183-CF7C6DE8D16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C3113024-B002-F24F-8675-04B97B3C777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7F129C17-128D-AB49-849F-1F3DEAC1B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767EADFA-A694-CB40-A8E8-39699024BCA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803007F-3ADD-F848-AA1E-C46768AF314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BF5DA83E-DEA5-114D-8BD1-6980A641BC1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B43628F-C66C-C740-BF8E-B6D888C5ED4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C5504D92-6BE4-7F4D-B056-AF08F4D45A9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6F5E613F-6EAD-2D44-A93B-645519B1272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4D39AAC5-03EF-5146-9E6F-32BA983707C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A60782A6-4E08-7146-A69C-A7C18DCED4E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8E34E23A-A2EF-4040-BF15-B1752FC95F4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554DF9B3-6770-9D4E-9935-2BCB266B9FB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A0725F54-647B-F948-B98D-E2741F91C9D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BF7F6D7-227C-474D-893A-320E0AEA9DF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9691B05-C6BF-5B4C-B9A4-84D041617B8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E0098E4C-7487-4A44-AA8E-24EBE35E54B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70600347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0A18E72C-2C4E-524F-A17A-85AA74107995}"/>
              </a:ext>
            </a:extLst>
          </p:cNvPr>
          <p:cNvSpPr>
            <a:spLocks noGrp="1"/>
          </p:cNvSpPr>
          <p:nvPr>
            <p:ph sz="half" idx="10"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6" name="Content Placeholder 3">
            <a:extLst>
              <a:ext uri="{FF2B5EF4-FFF2-40B4-BE49-F238E27FC236}">
                <a16:creationId xmlns:a16="http://schemas.microsoft.com/office/drawing/2014/main" id="{F3286B48-E06B-6644-A082-EEBC19D84E42}"/>
              </a:ext>
            </a:extLst>
          </p:cNvPr>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6" name="Rectangle 6">
            <a:extLst>
              <a:ext uri="{FF2B5EF4-FFF2-40B4-BE49-F238E27FC236}">
                <a16:creationId xmlns:a16="http://schemas.microsoft.com/office/drawing/2014/main" id="{15637BF2-3DA9-B642-B1D5-C75488583822}"/>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4" name="Picture 93">
            <a:extLst>
              <a:ext uri="{FF2B5EF4-FFF2-40B4-BE49-F238E27FC236}">
                <a16:creationId xmlns:a16="http://schemas.microsoft.com/office/drawing/2014/main" id="{A33B9BBA-A845-6D4E-86B2-BC5A90630F4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3" name="Group 222">
            <a:extLst>
              <a:ext uri="{FF2B5EF4-FFF2-40B4-BE49-F238E27FC236}">
                <a16:creationId xmlns:a16="http://schemas.microsoft.com/office/drawing/2014/main" id="{81EAE190-3DBC-8B46-A7EE-101EAD43B524}"/>
              </a:ext>
            </a:extLst>
          </p:cNvPr>
          <p:cNvGrpSpPr/>
          <p:nvPr userDrawn="1"/>
        </p:nvGrpSpPr>
        <p:grpSpPr>
          <a:xfrm>
            <a:off x="226688" y="6572055"/>
            <a:ext cx="9280921" cy="144114"/>
            <a:chOff x="226688" y="6572055"/>
            <a:chExt cx="9280921" cy="144114"/>
          </a:xfrm>
        </p:grpSpPr>
        <p:pic>
          <p:nvPicPr>
            <p:cNvPr id="224" name="Picture 223" descr="at.png">
              <a:extLst>
                <a:ext uri="{FF2B5EF4-FFF2-40B4-BE49-F238E27FC236}">
                  <a16:creationId xmlns:a16="http://schemas.microsoft.com/office/drawing/2014/main" id="{C99736DD-07AF-AC43-B440-EAC4A85855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5" name="Picture 224" descr="be.png">
              <a:extLst>
                <a:ext uri="{FF2B5EF4-FFF2-40B4-BE49-F238E27FC236}">
                  <a16:creationId xmlns:a16="http://schemas.microsoft.com/office/drawing/2014/main" id="{62BA3F32-5615-D349-BC52-B2419C862B6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6" name="Picture 225" descr="ch.png">
              <a:extLst>
                <a:ext uri="{FF2B5EF4-FFF2-40B4-BE49-F238E27FC236}">
                  <a16:creationId xmlns:a16="http://schemas.microsoft.com/office/drawing/2014/main" id="{3329B08F-A4FB-864C-8045-725B44746C9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7" name="Picture 226" descr="cz.png">
              <a:extLst>
                <a:ext uri="{FF2B5EF4-FFF2-40B4-BE49-F238E27FC236}">
                  <a16:creationId xmlns:a16="http://schemas.microsoft.com/office/drawing/2014/main" id="{E5EFD8CC-B6E0-A24E-9835-6B98EE86540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8" name="Picture 227" descr="de.png">
              <a:extLst>
                <a:ext uri="{FF2B5EF4-FFF2-40B4-BE49-F238E27FC236}">
                  <a16:creationId xmlns:a16="http://schemas.microsoft.com/office/drawing/2014/main" id="{BC626E00-EE96-414C-9679-3D6BB1A0133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9" name="Picture 228" descr="dk.png">
              <a:extLst>
                <a:ext uri="{FF2B5EF4-FFF2-40B4-BE49-F238E27FC236}">
                  <a16:creationId xmlns:a16="http://schemas.microsoft.com/office/drawing/2014/main" id="{699408FE-4D4F-1743-9311-785D7CA2CDC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30" name="Picture 229" descr="ee.png">
              <a:extLst>
                <a:ext uri="{FF2B5EF4-FFF2-40B4-BE49-F238E27FC236}">
                  <a16:creationId xmlns:a16="http://schemas.microsoft.com/office/drawing/2014/main" id="{0943A9EC-1CD8-1A4E-812F-AB65B079E0B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31" name="Picture 230" descr="es.png">
              <a:extLst>
                <a:ext uri="{FF2B5EF4-FFF2-40B4-BE49-F238E27FC236}">
                  <a16:creationId xmlns:a16="http://schemas.microsoft.com/office/drawing/2014/main" id="{96179449-85FD-764F-AEAE-CD972E258A7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2" name="Picture 231" descr="fi.png">
              <a:extLst>
                <a:ext uri="{FF2B5EF4-FFF2-40B4-BE49-F238E27FC236}">
                  <a16:creationId xmlns:a16="http://schemas.microsoft.com/office/drawing/2014/main" id="{D4945A66-3E18-AB40-B05A-A8BB2B3A922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3" name="Picture 232" descr="fr.png">
              <a:extLst>
                <a:ext uri="{FF2B5EF4-FFF2-40B4-BE49-F238E27FC236}">
                  <a16:creationId xmlns:a16="http://schemas.microsoft.com/office/drawing/2014/main" id="{F2E43292-9822-9D49-B86D-5C76606E783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4" name="Picture 233" descr="gr.png">
              <a:extLst>
                <a:ext uri="{FF2B5EF4-FFF2-40B4-BE49-F238E27FC236}">
                  <a16:creationId xmlns:a16="http://schemas.microsoft.com/office/drawing/2014/main" id="{62E71A29-2019-BA47-B895-D36D4E394DD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5" name="Picture 234" descr="hu.png">
              <a:extLst>
                <a:ext uri="{FF2B5EF4-FFF2-40B4-BE49-F238E27FC236}">
                  <a16:creationId xmlns:a16="http://schemas.microsoft.com/office/drawing/2014/main" id="{E2A2126F-91C1-2146-A799-8B45986E015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6" name="Picture 235" descr="ie.png">
              <a:extLst>
                <a:ext uri="{FF2B5EF4-FFF2-40B4-BE49-F238E27FC236}">
                  <a16:creationId xmlns:a16="http://schemas.microsoft.com/office/drawing/2014/main" id="{73974951-B695-344F-A7A2-C3FE05AC306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7" name="Picture 236" descr="it.png">
              <a:extLst>
                <a:ext uri="{FF2B5EF4-FFF2-40B4-BE49-F238E27FC236}">
                  <a16:creationId xmlns:a16="http://schemas.microsoft.com/office/drawing/2014/main" id="{0C24E178-26C5-2342-9400-6309A06090E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8" name="Picture 237" descr="lu.png">
              <a:extLst>
                <a:ext uri="{FF2B5EF4-FFF2-40B4-BE49-F238E27FC236}">
                  <a16:creationId xmlns:a16="http://schemas.microsoft.com/office/drawing/2014/main" id="{2B0076B7-6B84-CC43-93E9-D18DCB32FD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9" name="Picture 238" descr="nl.png">
              <a:extLst>
                <a:ext uri="{FF2B5EF4-FFF2-40B4-BE49-F238E27FC236}">
                  <a16:creationId xmlns:a16="http://schemas.microsoft.com/office/drawing/2014/main" id="{DFD0C8F0-D239-6348-84CA-99C8B2845CF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40" name="Picture 239" descr="no.png">
              <a:extLst>
                <a:ext uri="{FF2B5EF4-FFF2-40B4-BE49-F238E27FC236}">
                  <a16:creationId xmlns:a16="http://schemas.microsoft.com/office/drawing/2014/main" id="{F79C2564-2170-B24F-8D57-111EFD02671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41" name="Picture 240" descr="pl.png">
              <a:extLst>
                <a:ext uri="{FF2B5EF4-FFF2-40B4-BE49-F238E27FC236}">
                  <a16:creationId xmlns:a16="http://schemas.microsoft.com/office/drawing/2014/main" id="{F9C1CAC5-4A69-1F4B-A333-B92A22CD8C0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2" name="Picture 241" descr="pt.png">
              <a:extLst>
                <a:ext uri="{FF2B5EF4-FFF2-40B4-BE49-F238E27FC236}">
                  <a16:creationId xmlns:a16="http://schemas.microsoft.com/office/drawing/2014/main" id="{8E32EDCE-2BF9-7947-A432-06666494212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3" name="Picture 242" descr="ro.png">
              <a:extLst>
                <a:ext uri="{FF2B5EF4-FFF2-40B4-BE49-F238E27FC236}">
                  <a16:creationId xmlns:a16="http://schemas.microsoft.com/office/drawing/2014/main" id="{7B9D6BD3-18E7-7C46-8D98-7331FC5B55B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4" name="Picture 243" descr="se.png">
              <a:extLst>
                <a:ext uri="{FF2B5EF4-FFF2-40B4-BE49-F238E27FC236}">
                  <a16:creationId xmlns:a16="http://schemas.microsoft.com/office/drawing/2014/main" id="{FBCF430A-87CA-7B41-BDC4-85E2193D7B6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5" name="Picture 244" descr="uk.png">
              <a:extLst>
                <a:ext uri="{FF2B5EF4-FFF2-40B4-BE49-F238E27FC236}">
                  <a16:creationId xmlns:a16="http://schemas.microsoft.com/office/drawing/2014/main" id="{C48A51B0-9DC2-954B-BCE4-D39ED45C1E9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6" name="Picture 245" descr="ca.png">
              <a:extLst>
                <a:ext uri="{FF2B5EF4-FFF2-40B4-BE49-F238E27FC236}">
                  <a16:creationId xmlns:a16="http://schemas.microsoft.com/office/drawing/2014/main" id="{742227DB-87E4-584F-B9C2-CF1F8B66BF5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7" name="Picture 246">
              <a:extLst>
                <a:ext uri="{FF2B5EF4-FFF2-40B4-BE49-F238E27FC236}">
                  <a16:creationId xmlns:a16="http://schemas.microsoft.com/office/drawing/2014/main" id="{B6468480-DF52-2445-9C28-D09A22CAFFCE}"/>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8" name="Picture 247" descr="si.png">
              <a:extLst>
                <a:ext uri="{FF2B5EF4-FFF2-40B4-BE49-F238E27FC236}">
                  <a16:creationId xmlns:a16="http://schemas.microsoft.com/office/drawing/2014/main" id="{92833B06-1D55-DF47-8181-43026BA13E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37735291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6350AC2-572B-E748-93A7-E8D48F6FC32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CCAF8EA-1D76-424C-ACE1-069FB50A35DC}"/>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5812556C-035F-674D-8E77-65829009A76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3A28FF-2D15-CA4C-BE38-ACE4F46B107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0E2E3015-98F4-8247-9D73-0375E88996D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9D074CA4-7915-A747-9929-B98273D72C7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C0DA22F7-53FD-C945-B78E-ABF90C8F4F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E10FF190-69E2-5E49-B481-C02894E3838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91116F4C-7CEE-724C-819A-6EDD536CB94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39EC5588-D5FA-AB47-B8CD-7BC4F231486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89D7384-0E1C-844B-AB49-7133835688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E3D0A64-A661-C549-B1E5-4DA7CA496CC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0558D9A-35EB-C34A-817B-0559522AE8C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35B03227-69B0-3A44-A5FD-555C28A52A8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5E569F24-CE46-2648-AB03-B8B31E9EBFC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09B3A2D5-836F-E04F-8371-D3F0E82EFE3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C3D2351-6DE0-A74B-93D0-41A1A80FD85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339AE59-B805-0A4B-B7B0-6A23104F555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A6AB9BA2-A374-114C-AEB9-FF2E36B6B0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5D787E2C-02FD-9F45-A5DC-20077BC8497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334BDD4-1A12-EA40-8B95-6A7986C3D3B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B28A7F64-BEA5-184D-BF8C-0E51ABD6365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85FB01D-B3B0-AD43-85FC-37622F98332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0A1B73F-F128-DC45-A233-BEB4AD43619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6F2E8BB-654D-5E42-BAEE-4FCCA17BE7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2D5D70E9-CF0C-5E44-AAD4-3782CE16E3E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A4881718-6EC8-5841-BF67-0E3E06CBFB6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ADEF53-156F-E846-A65A-2C73BD6E8D1B}"/>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F225A08-E820-3B4A-8716-A34F02B11AD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58291701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9CF3855-1D27-0A40-BAE3-42EFBD7480E4}"/>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98BCAF30-A127-1A48-9EAD-FDB4600F8163}"/>
              </a:ext>
            </a:extLst>
          </p:cNvPr>
          <p:cNvSpPr>
            <a:spLocks noGrp="1"/>
          </p:cNvSpPr>
          <p:nvPr>
            <p:ph idx="1" hasCustomPrompt="1"/>
          </p:nvPr>
        </p:nvSpPr>
        <p:spPr>
          <a:xfrm>
            <a:off x="218262" y="882192"/>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7828C28-FB53-5144-86D3-7E4683BB906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2A3614A-6788-2248-B62D-2F242773399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584253CC-9B5C-FF46-B30D-58D9DD64865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BE45153C-5281-8F4A-B7BC-531FF5B1BD6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65BBAFF-D167-5141-BB55-F82E11C0748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152B990-C28D-0246-BCB5-BCE8B2D8CD6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93F2E73-85F2-F74D-AD1F-8F4DAE75E0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5F37193D-D9BA-B043-9B85-864246FAD4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C5FC4AE-6076-9742-A71F-062F550FC69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3C9E6F73-CAD6-8845-B3B0-58C13B98D38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D931B81-306F-7D40-A641-80EA433FFDE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4F58ED70-6399-A94F-BAF0-99A8CDEFD01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43007EED-AF95-4245-9D83-C61DF9BE24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1A4B9A-E1C7-924E-A682-C51BD0A3BD2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297B8F6-AA1D-054C-924B-D4488A85D66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0E362650-F059-0E4B-95A1-3DCECE3C60B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5CD598B-D782-EA49-B9EF-E6C7FAF8B46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05531A4-257A-3D45-B079-69498C6960C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7EF2CB2B-377A-7C4D-9553-0EE371E5BBE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DDAAC74-208C-414F-9A7C-DAD25C8C922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44A5A0A8-C241-344D-9CA2-7957ED2A6A8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56A814C-958E-C148-A92C-03064E5AB69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E65DB58-E120-B04F-B853-02B2675F562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18A8894-A6EC-A64D-9C37-9B8C395282A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C82B025C-EC9C-1A4B-BD61-356DF95A05B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7600AF9E-F5A2-B84E-85FF-0DE9991BB4EA}"/>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4B0581A1-7DD4-5541-A6BB-28E41300C32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14342019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61A08BBE-5D70-DA4B-97D7-C86D7A5ABEF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9A771E7-2D58-194C-A791-65ECD8AB5A13}"/>
              </a:ext>
            </a:extLst>
          </p:cNvPr>
          <p:cNvSpPr>
            <a:spLocks noGrp="1"/>
          </p:cNvSpPr>
          <p:nvPr>
            <p:ph idx="1" hasCustomPrompt="1"/>
          </p:nvPr>
        </p:nvSpPr>
        <p:spPr>
          <a:xfrm>
            <a:off x="218262" y="882192"/>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DD14AB66-7690-9640-BED0-3CA428314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F6CB173-B6CB-ED4C-BB6E-B192CECEF95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EA551FB3-F30A-014C-80D6-2704C1F663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384B9253-EE84-764B-82E9-F659461761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752C153E-69B5-3B4D-96B0-761A90394BE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470A1ED1-B931-2C44-985B-010222D8E7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35B33C4-CF8E-8D4A-BDA7-6E3D7539EE9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31AF28B-F560-9248-AFC3-EA322EA798F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0867832-54BB-674B-AABA-00BD4534274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C26DD8E6-2DB0-4D4B-B68A-976ED030D6D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5790166-BF1B-564D-AFAE-D9DF30AFDDC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06E17F2-1548-9548-ACB0-FEED80280AD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35A6156-83CE-644B-84F7-50883476E0D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22E71396-ECA6-9242-831B-445E24E8C29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8020EFB5-52DE-B040-BB18-4A1FF88F5F1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3A758FE5-4022-5C45-951C-39CF723F8BD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BE0DDB5F-75F4-4146-A65A-6BE348C1DD3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D2FCD63-5B62-1445-93DC-E1F898439E6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E715264-F183-804B-B1E4-FD7F86D109A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92BC563-BE85-E74D-A455-63F6462B728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1DF8479F-DA33-FF4F-BBBC-AC381EA8963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1539D7A-3745-BA4E-B009-65878E25141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BE17C5C-619E-5D4F-864D-D1939DE9D08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FC8FDA7-C4C2-434B-B994-EA82017FC5A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3BA2489-126B-A540-8AFD-EB11DBC141E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2D9F7493-9E8F-AD4D-9552-63D05986B698}"/>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CBA6C43-07FF-E141-B820-809A1A1D02D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49440123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A19D1F52-7906-AD4A-B780-043F23CACFC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0DD3B0C-E39C-2649-9351-6C8A44BE98F2}"/>
              </a:ext>
            </a:extLst>
          </p:cNvPr>
          <p:cNvSpPr>
            <a:spLocks noGrp="1"/>
          </p:cNvSpPr>
          <p:nvPr>
            <p:ph idx="1" hasCustomPrompt="1"/>
          </p:nvPr>
        </p:nvSpPr>
        <p:spPr>
          <a:xfrm>
            <a:off x="218262"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461E3115-3303-9045-AC29-E05D095BD84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4829EC8-9F1D-F149-A219-804BBAF3FAE4}"/>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C19983A8-7062-3F43-8A1D-37604D6D58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26B8D4A-247B-E24D-992C-A88A6B969B6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BE5E6113-818D-FB49-B090-E19342F28C7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1FE898A1-4B3A-2F42-A01B-183D128F320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57187CBC-5F64-3940-94C4-F4586E23B39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1A77F22F-4EA4-1B4E-AD85-83E6A9E6F0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971E61C-3E5D-A44F-BB32-C135DCA4024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52BDB40C-C8F6-2F46-B22B-53159FB7223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A6C3A39-8815-6E46-A4A7-F1DF4D94600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89C6B1C6-96B4-BB4A-8EF4-D905EBCDDB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1E8E5058-5837-0641-8ACC-2A22E98C61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280B1B9-E87E-1A4F-891B-FE02DF8C84F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1DA4A09-1BBB-9841-8DDD-85AD266CEE8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9F861CE1-36F2-304A-BA2D-3B29B84F8D2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0CC6F197-295E-AA48-9F54-5BB992E449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B2470C86-76A1-0747-82C7-81CE98BC136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211EEA25-F325-7745-8745-5B5BBAC4FDB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156D6C9-FE9B-354E-A16F-294D149E419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B31BF8B-99DC-4F4A-BB25-16401B2EE1D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CC17C73D-B199-8446-8356-06B17E46510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F8E7A4F7-C776-E44C-B459-792904B1175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F8273AC-F4CD-7B44-A339-1DFDEDA6D7F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054CC79-C8A4-6849-83FA-F64F0120C41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22BE5F0-9351-1F49-AD56-2D379D64F73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509DAF-C81C-B546-BCD1-6B1C5D6535F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15911717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5F3F0105-74A7-3F48-A708-DBA480D4739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DA19BBF-7A1B-C946-AFAB-AA5FF1EEEEF8}"/>
              </a:ext>
            </a:extLst>
          </p:cNvPr>
          <p:cNvSpPr>
            <a:spLocks noGrp="1"/>
          </p:cNvSpPr>
          <p:nvPr>
            <p:ph idx="1" hasCustomPrompt="1"/>
          </p:nvPr>
        </p:nvSpPr>
        <p:spPr>
          <a:xfrm>
            <a:off x="218262"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304BE09E-F3B3-F242-8C42-C6589CA8A05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5BF7BF6-3392-B144-8001-12FDDEF808F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9274A80-DE14-534B-8E88-EB6B9AF811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C7C1A99-BE34-E948-80DE-BC4F3DA313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0D8E890-179F-134F-A153-70684E8B9F8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7FF2C21D-860C-3449-9C03-257D2590A39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361ED7A-68E6-0E4D-9BC4-097D41D9FB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C424A9F5-069A-434E-8E83-3408A9C196F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B1CC685-FAA3-A248-AAB2-F20C3883BE6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B75A8634-06BC-094C-89BB-1D7B1C8973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D6307B4D-5DCF-B74D-A84C-DA63FB025A0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2691AFB8-3B77-0A4F-828F-4FE7F3613B5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B33F68EE-435E-0244-8392-CD25D552D0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FE3CC19D-9F24-E44A-A693-0555D62C841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2786FEC6-B769-1D4E-B6B3-0D617EFC791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FF41234-4D97-8944-94E0-DB24DA9547C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5CC9CE43-782F-B243-B0F2-A1F201A9855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D541A120-0643-A34E-B774-D4AD5DC1AC2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F8B4CE5-903D-2A49-961E-99890647F27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DD754616-3344-5C4C-80F5-3023168B3E0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9976AFC9-2D5A-C54B-9CA7-A994E7CCC7A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7F9BD34-A5E5-A54D-80AD-7BB6BBA466E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03582D9-7119-CD44-BA81-A6FBFD1AE7F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7F7A8D82-051C-C148-9664-C747BDB476F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447F0220-5C4A-BE4B-B874-6CD8BB3810F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570B4468-AA03-5247-BAAB-718BC1670B3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3D3F122-B79E-FE4A-85D5-63B2D0A9F8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76964794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31144C82-D053-8F4B-894B-EE0D394C022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AECCC4E8-0B5E-9C4D-AB80-150457D92BDA}"/>
              </a:ext>
            </a:extLst>
          </p:cNvPr>
          <p:cNvSpPr>
            <a:spLocks noGrp="1"/>
          </p:cNvSpPr>
          <p:nvPr>
            <p:ph idx="1" hasCustomPrompt="1"/>
          </p:nvPr>
        </p:nvSpPr>
        <p:spPr>
          <a:xfrm>
            <a:off x="218262"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F769265-2000-A745-853D-4F112CDCFBE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3" name="Group 172">
            <a:extLst>
              <a:ext uri="{FF2B5EF4-FFF2-40B4-BE49-F238E27FC236}">
                <a16:creationId xmlns:a16="http://schemas.microsoft.com/office/drawing/2014/main" id="{9C03ECFA-F0E6-3F43-AB7D-B1FC42BC6B83}"/>
              </a:ext>
            </a:extLst>
          </p:cNvPr>
          <p:cNvGrpSpPr/>
          <p:nvPr userDrawn="1"/>
        </p:nvGrpSpPr>
        <p:grpSpPr>
          <a:xfrm>
            <a:off x="226688" y="6572055"/>
            <a:ext cx="9280921" cy="144114"/>
            <a:chOff x="226688" y="6572055"/>
            <a:chExt cx="9280921" cy="144114"/>
          </a:xfrm>
        </p:grpSpPr>
        <p:pic>
          <p:nvPicPr>
            <p:cNvPr id="174" name="Picture 173" descr="at.png">
              <a:extLst>
                <a:ext uri="{FF2B5EF4-FFF2-40B4-BE49-F238E27FC236}">
                  <a16:creationId xmlns:a16="http://schemas.microsoft.com/office/drawing/2014/main" id="{3824C34D-E8F4-6046-BAD3-FF544547B5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5" name="Picture 174" descr="be.png">
              <a:extLst>
                <a:ext uri="{FF2B5EF4-FFF2-40B4-BE49-F238E27FC236}">
                  <a16:creationId xmlns:a16="http://schemas.microsoft.com/office/drawing/2014/main" id="{D3C84D9E-605B-5C40-AC60-4287ECCFCF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6" name="Picture 175" descr="ch.png">
              <a:extLst>
                <a:ext uri="{FF2B5EF4-FFF2-40B4-BE49-F238E27FC236}">
                  <a16:creationId xmlns:a16="http://schemas.microsoft.com/office/drawing/2014/main" id="{C9081AC3-3B15-C74D-99C2-853A5909C01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7" name="Picture 176" descr="cz.png">
              <a:extLst>
                <a:ext uri="{FF2B5EF4-FFF2-40B4-BE49-F238E27FC236}">
                  <a16:creationId xmlns:a16="http://schemas.microsoft.com/office/drawing/2014/main" id="{D25A0EC2-80AF-3549-B68D-0824059F9D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8" name="Picture 177" descr="de.png">
              <a:extLst>
                <a:ext uri="{FF2B5EF4-FFF2-40B4-BE49-F238E27FC236}">
                  <a16:creationId xmlns:a16="http://schemas.microsoft.com/office/drawing/2014/main" id="{01CFBFE7-56FE-7D43-8225-3FEC97C7E6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9" name="Picture 178" descr="dk.png">
              <a:extLst>
                <a:ext uri="{FF2B5EF4-FFF2-40B4-BE49-F238E27FC236}">
                  <a16:creationId xmlns:a16="http://schemas.microsoft.com/office/drawing/2014/main" id="{824EBC88-E0A5-4F40-8D70-4A191BB0E45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80" name="Picture 179" descr="ee.png">
              <a:extLst>
                <a:ext uri="{FF2B5EF4-FFF2-40B4-BE49-F238E27FC236}">
                  <a16:creationId xmlns:a16="http://schemas.microsoft.com/office/drawing/2014/main" id="{DF36E0EF-A035-434C-ACC2-1E0A85C9511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1" name="Picture 180" descr="es.png">
              <a:extLst>
                <a:ext uri="{FF2B5EF4-FFF2-40B4-BE49-F238E27FC236}">
                  <a16:creationId xmlns:a16="http://schemas.microsoft.com/office/drawing/2014/main" id="{9855D420-8B9F-DB4D-BFFD-88B92FBC93E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2" name="Picture 181" descr="fi.png">
              <a:extLst>
                <a:ext uri="{FF2B5EF4-FFF2-40B4-BE49-F238E27FC236}">
                  <a16:creationId xmlns:a16="http://schemas.microsoft.com/office/drawing/2014/main" id="{D8DA4ED2-71BF-D54A-8729-667C353420B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3" name="Picture 182" descr="fr.png">
              <a:extLst>
                <a:ext uri="{FF2B5EF4-FFF2-40B4-BE49-F238E27FC236}">
                  <a16:creationId xmlns:a16="http://schemas.microsoft.com/office/drawing/2014/main" id="{95700422-738E-3F43-9BD9-732D1F1CD51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4" name="Picture 183" descr="gr.png">
              <a:extLst>
                <a:ext uri="{FF2B5EF4-FFF2-40B4-BE49-F238E27FC236}">
                  <a16:creationId xmlns:a16="http://schemas.microsoft.com/office/drawing/2014/main" id="{3ADFE767-2157-EF4F-A55A-529EEB11AD1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5" name="Picture 184" descr="hu.png">
              <a:extLst>
                <a:ext uri="{FF2B5EF4-FFF2-40B4-BE49-F238E27FC236}">
                  <a16:creationId xmlns:a16="http://schemas.microsoft.com/office/drawing/2014/main" id="{94431EEF-3F6C-EB40-AB87-05DDC4908F6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6" name="Picture 185" descr="ie.png">
              <a:extLst>
                <a:ext uri="{FF2B5EF4-FFF2-40B4-BE49-F238E27FC236}">
                  <a16:creationId xmlns:a16="http://schemas.microsoft.com/office/drawing/2014/main" id="{0F4742A7-B3EF-E940-8319-F483AEA9300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7" name="Picture 186" descr="it.png">
              <a:extLst>
                <a:ext uri="{FF2B5EF4-FFF2-40B4-BE49-F238E27FC236}">
                  <a16:creationId xmlns:a16="http://schemas.microsoft.com/office/drawing/2014/main" id="{F916B730-76B6-7C44-B685-963A89AC4D3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8" name="Picture 187" descr="lu.png">
              <a:extLst>
                <a:ext uri="{FF2B5EF4-FFF2-40B4-BE49-F238E27FC236}">
                  <a16:creationId xmlns:a16="http://schemas.microsoft.com/office/drawing/2014/main" id="{371EAC75-DE61-124E-801F-B188BAD04F7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9" name="Picture 188" descr="nl.png">
              <a:extLst>
                <a:ext uri="{FF2B5EF4-FFF2-40B4-BE49-F238E27FC236}">
                  <a16:creationId xmlns:a16="http://schemas.microsoft.com/office/drawing/2014/main" id="{27CD426E-F43D-7A47-82F0-CE6F0A7451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90" name="Picture 189" descr="no.png">
              <a:extLst>
                <a:ext uri="{FF2B5EF4-FFF2-40B4-BE49-F238E27FC236}">
                  <a16:creationId xmlns:a16="http://schemas.microsoft.com/office/drawing/2014/main" id="{BFC941B5-B595-3545-9AE8-692D142F415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1" name="Picture 190" descr="pl.png">
              <a:extLst>
                <a:ext uri="{FF2B5EF4-FFF2-40B4-BE49-F238E27FC236}">
                  <a16:creationId xmlns:a16="http://schemas.microsoft.com/office/drawing/2014/main" id="{0ADF2A94-9206-EC4F-8756-8FE56F5E7FD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2" name="Picture 191" descr="pt.png">
              <a:extLst>
                <a:ext uri="{FF2B5EF4-FFF2-40B4-BE49-F238E27FC236}">
                  <a16:creationId xmlns:a16="http://schemas.microsoft.com/office/drawing/2014/main" id="{111C1773-57A2-D846-A061-DCC75173328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3" name="Picture 192" descr="ro.png">
              <a:extLst>
                <a:ext uri="{FF2B5EF4-FFF2-40B4-BE49-F238E27FC236}">
                  <a16:creationId xmlns:a16="http://schemas.microsoft.com/office/drawing/2014/main" id="{20020476-0B2D-A04E-B153-DCADFDF58F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4" name="Picture 193" descr="se.png">
              <a:extLst>
                <a:ext uri="{FF2B5EF4-FFF2-40B4-BE49-F238E27FC236}">
                  <a16:creationId xmlns:a16="http://schemas.microsoft.com/office/drawing/2014/main" id="{B59E6C4B-8074-D841-A73A-F1B33B3C6E8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5" name="Picture 194" descr="uk.png">
              <a:extLst>
                <a:ext uri="{FF2B5EF4-FFF2-40B4-BE49-F238E27FC236}">
                  <a16:creationId xmlns:a16="http://schemas.microsoft.com/office/drawing/2014/main" id="{D012AEDC-CFA2-5F45-B10F-82E3A1BBE40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6" name="Picture 195" descr="ca.png">
              <a:extLst>
                <a:ext uri="{FF2B5EF4-FFF2-40B4-BE49-F238E27FC236}">
                  <a16:creationId xmlns:a16="http://schemas.microsoft.com/office/drawing/2014/main" id="{0E4FB537-7180-1042-9D96-38B8DE330F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7" name="Picture 196">
              <a:extLst>
                <a:ext uri="{FF2B5EF4-FFF2-40B4-BE49-F238E27FC236}">
                  <a16:creationId xmlns:a16="http://schemas.microsoft.com/office/drawing/2014/main" id="{3F6A389A-CB86-8B42-AC65-749665029DD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8" name="Picture 197" descr="si.png">
              <a:extLst>
                <a:ext uri="{FF2B5EF4-FFF2-40B4-BE49-F238E27FC236}">
                  <a16:creationId xmlns:a16="http://schemas.microsoft.com/office/drawing/2014/main" id="{F9AD2EBC-E00E-BF4A-9B91-0F4C777AC0E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527863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65" y="-3"/>
            <a:ext cx="12269310"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66492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28440132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4B4D7-A696-D741-8178-685E15E6A75D}"/>
              </a:ext>
            </a:extLst>
          </p:cNvPr>
          <p:cNvSpPr>
            <a:spLocks noGrp="1"/>
          </p:cNvSpPr>
          <p:nvPr>
            <p:ph type="title" hasCustomPrompt="1"/>
          </p:nvPr>
        </p:nvSpPr>
        <p:spPr/>
        <p:txBody>
          <a:bodyPr/>
          <a:lstStyle/>
          <a:p>
            <a:r>
              <a:rPr lang="en-US" dirty="0"/>
              <a:t>CLICK TO </a:t>
            </a:r>
            <a:r>
              <a:rPr lang="en-GB" noProof="0" dirty="0"/>
              <a:t>EDIT</a:t>
            </a:r>
            <a:r>
              <a:rPr lang="en-US" dirty="0"/>
              <a:t> MASTER TITLE STYLE</a:t>
            </a:r>
            <a:endParaRPr lang="it-IT" dirty="0"/>
          </a:p>
        </p:txBody>
      </p:sp>
    </p:spTree>
    <p:extLst>
      <p:ext uri="{BB962C8B-B14F-4D97-AF65-F5344CB8AC3E}">
        <p14:creationId xmlns:p14="http://schemas.microsoft.com/office/powerpoint/2010/main" val="424474524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C11D8D26-D994-FC46-875F-6F64DB4D026F}"/>
              </a:ext>
            </a:extLst>
          </p:cNvPr>
          <p:cNvPicPr>
            <a:picLocks noChangeAspect="1"/>
          </p:cNvPicPr>
          <p:nvPr userDrawn="1"/>
        </p:nvPicPr>
        <p:blipFill rotWithShape="1">
          <a:blip r:embed="rId2" cstate="hqprint">
            <a:alphaModFix/>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6" y="-2"/>
            <a:ext cx="12210136" cy="6858002"/>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solidFill>
                  <a:schemeClr val="bg1"/>
                </a:solidFill>
              </a:defRPr>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7" name="TextBox 36"/>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214263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7" grpId="0"/>
    </p:bld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ctangle 6">
            <a:extLst>
              <a:ext uri="{FF2B5EF4-FFF2-40B4-BE49-F238E27FC236}">
                <a16:creationId xmlns:a16="http://schemas.microsoft.com/office/drawing/2014/main" id="{B2630FB4-0043-964B-A87A-FFCB3139DED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4" name="Content Placeholder 2">
            <a:extLst>
              <a:ext uri="{FF2B5EF4-FFF2-40B4-BE49-F238E27FC236}">
                <a16:creationId xmlns:a16="http://schemas.microsoft.com/office/drawing/2014/main" id="{4D97AA66-51B6-E346-86AC-0DB59D5022D5}"/>
              </a:ext>
            </a:extLst>
          </p:cNvPr>
          <p:cNvSpPr>
            <a:spLocks noGrp="1"/>
          </p:cNvSpPr>
          <p:nvPr>
            <p:ph idx="1" hasCustomPrompt="1"/>
          </p:nvPr>
        </p:nvSpPr>
        <p:spPr>
          <a:xfrm>
            <a:off x="218262" y="882192"/>
            <a:ext cx="11763662"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1" name="Straight Connector 30">
            <a:extLst>
              <a:ext uri="{FF2B5EF4-FFF2-40B4-BE49-F238E27FC236}">
                <a16:creationId xmlns:a16="http://schemas.microsoft.com/office/drawing/2014/main" id="{100866D1-4C96-604E-ADA1-E8D39C7D00C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41331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66570320-3196-EF45-AA70-55A3A8412E2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sp>
        <p:nvSpPr>
          <p:cNvPr id="33" name="Content Placeholder 2">
            <a:extLst>
              <a:ext uri="{FF2B5EF4-FFF2-40B4-BE49-F238E27FC236}">
                <a16:creationId xmlns:a16="http://schemas.microsoft.com/office/drawing/2014/main" id="{BE56DB9E-ADEC-C041-9F85-12B8B19C015A}"/>
              </a:ext>
            </a:extLst>
          </p:cNvPr>
          <p:cNvSpPr>
            <a:spLocks noGrp="1"/>
          </p:cNvSpPr>
          <p:nvPr>
            <p:ph idx="1" hasCustomPrompt="1"/>
          </p:nvPr>
        </p:nvSpPr>
        <p:spPr>
          <a:xfrm>
            <a:off x="218262" y="882192"/>
            <a:ext cx="11763662"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9" name="Straight Connector 28">
            <a:extLst>
              <a:ext uri="{FF2B5EF4-FFF2-40B4-BE49-F238E27FC236}">
                <a16:creationId xmlns:a16="http://schemas.microsoft.com/office/drawing/2014/main" id="{535E5E0F-3BDB-C24D-BC1B-B04099CF0B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843697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6" name="Straight Connector 5">
            <a:extLst>
              <a:ext uri="{FF2B5EF4-FFF2-40B4-BE49-F238E27FC236}">
                <a16:creationId xmlns:a16="http://schemas.microsoft.com/office/drawing/2014/main" id="{40CDF259-CCFE-B84C-939A-68017F83E81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8688588E-F9A8-2845-885D-3F95E59BBB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5" name="Straight Connector 4">
            <a:extLst>
              <a:ext uri="{FF2B5EF4-FFF2-40B4-BE49-F238E27FC236}">
                <a16:creationId xmlns:a16="http://schemas.microsoft.com/office/drawing/2014/main" id="{C1734A63-3455-1741-9D19-40E5D75E70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85855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7" name="Straight Connector 6">
            <a:extLst>
              <a:ext uri="{FF2B5EF4-FFF2-40B4-BE49-F238E27FC236}">
                <a16:creationId xmlns:a16="http://schemas.microsoft.com/office/drawing/2014/main" id="{E4DD319A-FF79-A641-BC47-9B3E6F0EDF0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942C04B5-56FD-9D4A-846B-7FFFA4F531B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6" name="Straight Connector 5">
            <a:extLst>
              <a:ext uri="{FF2B5EF4-FFF2-40B4-BE49-F238E27FC236}">
                <a16:creationId xmlns:a16="http://schemas.microsoft.com/office/drawing/2014/main" id="{004CC20C-FA37-8D4F-94B7-181CC04E7FC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25796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LEAR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1"/>
            <a:ext cx="12198565" cy="6858001"/>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96" name="Rectangle 2">
            <a:extLst>
              <a:ext uri="{FF2B5EF4-FFF2-40B4-BE49-F238E27FC236}">
                <a16:creationId xmlns:a16="http://schemas.microsoft.com/office/drawing/2014/main" id="{DC2EA9F7-4A93-834E-BDBE-B1596413FE86}"/>
              </a:ext>
            </a:extLst>
          </p:cNvPr>
          <p:cNvSpPr>
            <a:spLocks noGrp="1" noChangeArrowheads="1"/>
          </p:cNvSpPr>
          <p:nvPr>
            <p:ph idx="1" hasCustomPrompt="1"/>
          </p:nvPr>
        </p:nvSpPr>
        <p:spPr bwMode="auto">
          <a:xfrm>
            <a:off x="218262" y="882192"/>
            <a:ext cx="11763662" cy="554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8" name="Picture 37">
            <a:extLst>
              <a:ext uri="{FF2B5EF4-FFF2-40B4-BE49-F238E27FC236}">
                <a16:creationId xmlns:a16="http://schemas.microsoft.com/office/drawing/2014/main" id="{33A2B91D-4220-C944-86E2-09625B90BD8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BEE7856-D1C9-3D40-B926-05E7FC176CD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8579B85-65CE-404D-8812-24EA4EE858C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61DBCF8-EA0A-4B42-B6E4-9FE9DD55E9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1D677091-4E3D-9A43-B4F5-AC43053B407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02862F3D-0B94-2540-A399-EC654735AA1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E32A314-95D2-6B47-AB5D-49351C0E9B6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B5AAFE02-64DC-0A48-8F85-6CB587C7690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D7A9557-674B-9B44-AE98-2B49C703EE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30E2E9-8915-1048-85F6-D57C0BA3B74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34235106-1ABF-D943-B06B-737139F1EE6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931CF9B3-336D-594C-BDAA-2A97F8540CE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8E39E5B-91B6-534F-9E53-0E1B3A1A2C6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731560F-49BE-E444-B371-6A25FD99073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940E4797-14DA-5D4A-986E-EC5028709B8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D2FC8D7-B023-3A41-B2B2-53B2D99D406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DA940AD-E6CA-7144-A181-414F25A176F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0F90B60-A958-F644-96CF-D1F5EA2AEC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D83D9A7-054A-BD4C-B996-D30DCC56CCA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672465D0-A345-6F41-8C48-96A83221082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70AFCA19-33D2-AD47-9D99-F9E3EC08295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1C2F56C7-D92E-634D-BFD2-0E6950C6653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333DAEAA-FBFF-6F48-8FBA-725F4387C73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8F4948C-40D8-2545-8B43-5A392A66D5A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B4E8921-07E7-F743-9407-D19031517E0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3D36904-8D6B-D64D-8C63-2155F0D750C9}"/>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CEC6CDCB-45AB-4840-96B1-AC0E5D4A5ED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51067314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LEAR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8297D345-0D41-B341-ACC9-1539BA9D2860}"/>
              </a:ext>
            </a:extLst>
          </p:cNvPr>
          <p:cNvSpPr>
            <a:spLocks noGrp="1" noChangeArrowheads="1"/>
          </p:cNvSpPr>
          <p:nvPr>
            <p:ph idx="1" hasCustomPrompt="1"/>
          </p:nvPr>
        </p:nvSpPr>
        <p:spPr bwMode="auto">
          <a:xfrm>
            <a:off x="218262" y="882192"/>
            <a:ext cx="11763662" cy="554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006762"/>
                </a:solidFill>
              </a:defRPr>
            </a:lvl1pPr>
            <a:lvl2pPr>
              <a:defRPr>
                <a:solidFill>
                  <a:srgbClr val="006762"/>
                </a:solidFill>
              </a:defRPr>
            </a:lvl2pPr>
            <a:lvl3pPr>
              <a:defRPr>
                <a:solidFill>
                  <a:srgbClr val="006762"/>
                </a:solidFill>
              </a:defRPr>
            </a:lvl3pPr>
            <a:lvl4pPr>
              <a:defRPr>
                <a:solidFill>
                  <a:srgbClr val="006762"/>
                </a:solidFill>
              </a:defRPr>
            </a:lvl4pPr>
            <a:lvl5pPr>
              <a:defRPr>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6F492216-00B3-1F4C-9F96-3F8E039603C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D020A4-AAA0-0E46-8F82-4F2F25AF60DC}"/>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D130AEE6-5840-104D-9047-85BB639F569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67D599FE-2A89-2D4B-85E5-C1902A9C58C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F5F5947A-E089-B54E-845E-2839B7AA059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BE6E3F54-F5B2-804F-BEED-3A9423631C3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47CDF1C8-EB83-7747-A49C-0D3CCBCA36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AD9A9826-4297-2547-98A0-74792565186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80BC5C9-0521-8246-AD9C-19D3EB5371F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E2D91EA2-D86E-3943-8BAF-6BB32599DB1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246BBDB-BE64-F24E-B788-3D0D5955959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EF2EED0-D4A2-3C4F-ADD8-F7E494A5E6C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31BCB96-F6B7-C94C-B9FD-6C1937EF179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777C5190-BB3A-934E-8810-42BBEBF286A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46E7BF2A-431D-F247-BA27-83E4763E50D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9A4D1CC-A386-8A41-8139-B1A56CE6C4B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163FDCDA-22EA-E447-B6C1-24931EDB82D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34B15F5F-4F30-164F-9DA4-F87EFD1BB92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3EF0D0-C5B6-1144-BC99-EAFF7B0ED75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4EFF61DF-389D-CA49-A287-4DA0F96714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DDEC7C23-469A-A74C-A65A-CD5371BD1C0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4DCA47C7-9277-3042-9FEC-23CE95F4320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B84F60E3-93CA-0E4E-BCC7-90F0BA9F261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6B55D2B5-4EA6-E44E-9079-A848111317F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8869034D-65D2-AD46-8241-0FE09662FEB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7F1F394-4E22-234D-BFFC-2500B90F1DB6}"/>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6072B3-E16B-954C-937B-B44A7640B63F}"/>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81965044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CLEAR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1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7C7E23D6-E0C4-8E49-95DA-B39889496A35}"/>
              </a:ext>
            </a:extLst>
          </p:cNvPr>
          <p:cNvSpPr>
            <a:spLocks noGrp="1" noChangeArrowheads="1"/>
          </p:cNvSpPr>
          <p:nvPr>
            <p:ph idx="1" hasCustomPrompt="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960136"/>
                </a:solidFill>
              </a:defRPr>
            </a:lvl1pPr>
            <a:lvl2pPr>
              <a:defRPr>
                <a:solidFill>
                  <a:srgbClr val="960136"/>
                </a:solidFill>
              </a:defRPr>
            </a:lvl2pPr>
            <a:lvl3pPr>
              <a:defRPr>
                <a:solidFill>
                  <a:srgbClr val="960136"/>
                </a:solidFill>
              </a:defRPr>
            </a:lvl3pPr>
            <a:lvl4pPr>
              <a:defRPr>
                <a:solidFill>
                  <a:srgbClr val="960136"/>
                </a:solidFill>
              </a:defRPr>
            </a:lvl4pPr>
            <a:lvl5pPr>
              <a:defRPr>
                <a:solidFill>
                  <a:srgbClr val="960136"/>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A1C63FD4-AD07-8649-989B-4DD73B7CC6C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0396658-B41A-1946-85D2-0F00F5FA22FD}"/>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720BD8E4-F716-EA44-A5CC-68F26A21B8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FBF2792-8936-514E-A34C-CD0E32BDB9E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51D8D44D-58CE-8547-B185-112FEC9DCEC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CD3A4948-12A6-1243-9CA1-BD76412B8B2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887E7DF7-5357-CF48-9661-914BE99B6E2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AFDE70BA-D391-5D42-BF32-596AA299634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7E7833A-B7A4-D94E-925D-A4EC128D3DD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BE03A8-C013-E647-935C-AC64F126398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F125B9CF-2C16-6942-891D-A8CC10E0F92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F2A20A64-308A-EB4C-9845-6FE6BEB978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E583F5F7-8340-D246-A36D-4F0869CB3D2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79D1FFE5-9A30-BD45-9858-E0F6A68F779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5D86026-37BC-3B49-A4C7-893A3A6CDC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285C1D7-C1C8-7A4E-8AD5-27645B22DD5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0DE7280-4F41-2E40-BB72-2159CFBAFC6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F13394C0-EE0E-F046-8C5A-CC0FD07D494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82EFA060-C6F0-6A42-83E1-BB270C065A8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E91D17B7-F659-DA44-842A-DCAA581741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35A48409-25CA-1F43-B477-653A5C62474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5FA122F0-D77E-1D44-BA5F-193570B8D66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E6996F27-12EC-DA40-9F73-BDE04644E1E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79400F8-F836-6C40-B8E4-DF91C85587A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9A5A338-FF0C-D444-94D7-016BB8EE1D75}"/>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BF21B3-557E-A149-99E9-907F1499E19F}"/>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A566A66-59A6-CA43-8EB8-A20FC63EA4F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093135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65" y="-3"/>
            <a:ext cx="12269310"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262" y="1674000"/>
            <a:ext cx="5773014" cy="43164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185885" y="1674000"/>
            <a:ext cx="5762244" cy="43164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64766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LEAR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F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48B109FA-866B-484E-AAC9-AA7877D61F74}"/>
              </a:ext>
            </a:extLst>
          </p:cNvPr>
          <p:cNvSpPr>
            <a:spLocks noGrp="1" noChangeArrowheads="1"/>
          </p:cNvSpPr>
          <p:nvPr>
            <p:ph idx="1" hasCustomPrompt="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A75534"/>
                </a:solidFill>
              </a:defRPr>
            </a:lvl1pPr>
            <a:lvl2pPr>
              <a:defRPr>
                <a:solidFill>
                  <a:srgbClr val="A75534"/>
                </a:solidFill>
              </a:defRPr>
            </a:lvl2pPr>
            <a:lvl3pPr>
              <a:defRPr>
                <a:solidFill>
                  <a:srgbClr val="A75534"/>
                </a:solidFill>
              </a:defRPr>
            </a:lvl3pPr>
            <a:lvl4pPr>
              <a:defRPr>
                <a:solidFill>
                  <a:srgbClr val="A75534"/>
                </a:solidFill>
              </a:defRPr>
            </a:lvl4pPr>
            <a:lvl5pPr>
              <a:defRPr>
                <a:solidFill>
                  <a:srgbClr val="A75534"/>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3C86A017-B445-7941-BBD0-4A2EEB9C24B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B4ACA101-DA26-3048-A82E-1C555FFF5F8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B2A10C12-50B9-B741-BA96-16E5AA77F88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1C2A7AD6-4378-5B47-BAF8-4618C4664C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8D7ED800-E907-6A40-A50C-775476FE748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68CE000-8191-7C45-9AB4-9AE1D1ABF70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14DB987-66B8-6A48-84C7-2A43E8C6C8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D78CE89-1538-E145-9E56-0EC9FBB924F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50914015-32E3-7641-8F3A-85B1AA1F525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A5C18262-4B2C-A649-A3F5-8B3FD0998A9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76AE6B7E-385B-5249-A522-49AE9218A1F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1DC8AE1B-0858-2047-90D9-8C5B02143C9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2E6C932-9BEC-E34A-843A-F798D5C614C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7888AA-E83F-164E-A311-A2AEEBC0E7D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D01E1C22-5424-FB45-BACB-330FB6FDAD5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AC9E924-C3B0-0E43-8AAC-0C72D326688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3BF387A1-84D1-E940-9D89-C7A3B364E23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F4BA622-717F-2C40-BDEA-1096CF4C2A6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6F50523A-85A5-5F40-948F-A68A3431F44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06E9CC06-6372-D94D-8E94-B9F9CBF8202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BECF7359-BD97-DB47-9736-28305EB8DB1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C061DEF-9E22-B545-9EAA-9AA03F06C08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8B10722B-B282-7B4B-BEE8-6799F22CAE7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FAEEC269-4A9C-544B-AFB8-5015CEF0137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7B1C3952-0FE2-214B-8286-378A19FD3DB4}"/>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5708676-A3D0-EF4F-81F9-5A47BE53FF23}"/>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123CE14-0AEF-1C44-BE5D-CEE8CAF2FB69}"/>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32163070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CLEAR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6DC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AFE3D2EE-9466-FE40-B2A2-43D0EF22C1F3}"/>
              </a:ext>
            </a:extLst>
          </p:cNvPr>
          <p:cNvSpPr>
            <a:spLocks noGrp="1" noChangeArrowheads="1"/>
          </p:cNvSpPr>
          <p:nvPr>
            <p:ph idx="1" hasCustomPrompt="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1E3378"/>
                </a:solidFill>
              </a:defRPr>
            </a:lvl1pPr>
            <a:lvl2pPr>
              <a:defRPr>
                <a:solidFill>
                  <a:srgbClr val="1E3378"/>
                </a:solidFill>
              </a:defRPr>
            </a:lvl2pPr>
            <a:lvl3pPr>
              <a:defRPr>
                <a:solidFill>
                  <a:srgbClr val="1E3378"/>
                </a:solidFill>
              </a:defRPr>
            </a:lvl3pPr>
            <a:lvl4pPr>
              <a:defRPr>
                <a:solidFill>
                  <a:srgbClr val="1E3378"/>
                </a:solidFill>
              </a:defRPr>
            </a:lvl4pPr>
            <a:lvl5pPr>
              <a:defRPr>
                <a:solidFill>
                  <a:srgbClr val="1E3378"/>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AF28F19B-7C3E-084C-9576-DD78AF4F52F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3980DFC1-CC94-774D-A03F-D7294F65451E}"/>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F387236C-E9B8-4B41-9114-C28AC556C6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7A73F97E-1CA9-8243-AF17-77C07FFCB2E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43CBBB78-4D8D-9F47-A112-79064DF79AB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79E38E4-9B68-D047-B71C-D08E6B06457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B7C0E25-B4F5-3649-9CE4-F70FAAD058D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4FA38D3A-F40C-EE48-93FF-D6E2F862D93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7AEF6048-636D-3D4D-BC42-2153C86AE03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8E4114A-51C4-3F4B-B8F5-06425353BA6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0E2AAD1-718A-2E47-8142-683770A658E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1A6C2326-AE11-D54F-9107-6D8B6B80EEF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8A833B57-F4D9-DF4F-8CC3-9601EAFE9AF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5DCDD42C-E001-B843-A955-6587382EE3A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C34F8BE9-9EAC-E843-AD17-A5B97D20717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DF49D2B4-AE08-6C48-A075-6181F924018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10509CE-7C9A-114F-AB3D-5F35D385C50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195739E-A5BF-E34B-B8DB-CE3A2CBBB52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FCDB9A-3A1E-414B-8373-6F8F633BBF8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9888CA0-8E68-C54D-9A53-2CCD1B4A93D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8A4CBC9F-52B5-2A48-A4F1-F355B8C9EE3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5640869-6CD1-2341-9EA2-66D5FC3067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A310B31-1C72-0C42-AF3E-880234982C3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4AC8D70-9226-CC45-9106-DD83403133D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E5EFDBF-9533-6D43-A6A1-65C9CDDA8D3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9DC287E-D98B-3943-AF8E-9B224CE7C79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D260898-5519-6B4F-B6B1-2DE6F95519D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88754066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17" name="Text Placeholder 2"/>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rgbClr val="8197A6"/>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685FD51B-FCED-4645-B034-140CE779462A}"/>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365571786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192000"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p>
        </p:txBody>
      </p:sp>
      <p:sp>
        <p:nvSpPr>
          <p:cNvPr id="56323" name="Rectangle 2"/>
          <p:cNvSpPr>
            <a:spLocks noGrp="1" noChangeArrowheads="1"/>
          </p:cNvSpPr>
          <p:nvPr>
            <p:ph type="subTitle" idx="1" hasCustomPrompt="1"/>
          </p:nvPr>
        </p:nvSpPr>
        <p:spPr>
          <a:xfrm>
            <a:off x="113309" y="5258118"/>
            <a:ext cx="10598400" cy="381451"/>
          </a:xfrm>
          <a:prstGeom prst="rect">
            <a:avLst/>
          </a:prstGeom>
        </p:spPr>
        <p:txBody>
          <a:bodyPr wrap="square">
            <a:spAutoFit/>
          </a:bodyPr>
          <a:lstStyle>
            <a:lvl1pPr marL="0" indent="0">
              <a:buFont typeface="Verdana" pitchFamily="34" charset="0"/>
              <a:buNone/>
              <a:defRPr sz="1731"/>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302" y="3421831"/>
            <a:ext cx="10596033" cy="567399"/>
          </a:xfrm>
          <a:prstGeom prst="rect">
            <a:avLst/>
          </a:prstGeom>
        </p:spPr>
        <p:txBody>
          <a:bodyPr/>
          <a:lstStyle>
            <a:lvl1pPr>
              <a:defRPr sz="3079">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0" name="Text Box 58"/>
          <p:cNvSpPr txBox="1">
            <a:spLocks noChangeArrowheads="1"/>
          </p:cNvSpPr>
          <p:nvPr userDrawn="1"/>
        </p:nvSpPr>
        <p:spPr bwMode="auto">
          <a:xfrm>
            <a:off x="212898" y="6202800"/>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dirty="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2592" y="4106871"/>
            <a:ext cx="1170399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pic>
        <p:nvPicPr>
          <p:cNvPr id="40" name="Picture 39">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11313" y="6458445"/>
            <a:ext cx="9929648" cy="405130"/>
          </a:xfrm>
          <a:prstGeom prst="rect">
            <a:avLst/>
          </a:prstGeom>
        </p:spPr>
      </p:pic>
    </p:spTree>
    <p:extLst>
      <p:ext uri="{BB962C8B-B14F-4D97-AF65-F5344CB8AC3E}">
        <p14:creationId xmlns:p14="http://schemas.microsoft.com/office/powerpoint/2010/main" val="243090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down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500" fill="hold"/>
                                        <p:tgtEl>
                                          <p:spTgt spid="40"/>
                                        </p:tgtEl>
                                        <p:attrNameLst>
                                          <p:attrName>ppt_x</p:attrName>
                                        </p:attrNameLst>
                                      </p:cBhvr>
                                      <p:tavLst>
                                        <p:tav tm="0">
                                          <p:val>
                                            <p:strVal val="0-#ppt_w/2"/>
                                          </p:val>
                                        </p:tav>
                                        <p:tav tm="100000">
                                          <p:val>
                                            <p:strVal val="#ppt_x"/>
                                          </p:val>
                                        </p:tav>
                                      </p:tavLst>
                                    </p:anim>
                                    <p:anim calcmode="lin" valueType="num">
                                      <p:cBhvr additive="base">
                                        <p:cTn id="12" dur="1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accel="100000"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left)">
                                      <p:cBhvr>
                                        <p:cTn id="24" dur="500"/>
                                        <p:tgtEl>
                                          <p:spTgt spid="41"/>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E7E9920D-5148-4C5E-AF4F-672E07B42A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58753"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92261"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5" name="Picture 5">
            <a:extLst>
              <a:ext uri="{FF2B5EF4-FFF2-40B4-BE49-F238E27FC236}">
                <a16:creationId xmlns:a16="http://schemas.microsoft.com/office/drawing/2014/main" id="{75432A0F-AD37-4EDF-A3C9-9129332D7C90}"/>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94" name="Picture 93">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0106" y="6454648"/>
            <a:ext cx="9929648" cy="405130"/>
          </a:xfrm>
          <a:prstGeom prst="rect">
            <a:avLst/>
          </a:prstGeom>
        </p:spPr>
      </p:pic>
    </p:spTree>
    <p:extLst>
      <p:ext uri="{BB962C8B-B14F-4D97-AF65-F5344CB8AC3E}">
        <p14:creationId xmlns:p14="http://schemas.microsoft.com/office/powerpoint/2010/main" val="237983902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AAC5E67-E08A-4CAC-8F4D-A2D8638C2B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2" y="0"/>
            <a:ext cx="12158753"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9200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63661"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2361E30E-1C22-46B3-9AB9-AB1BC0D7C98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3392" y="6455300"/>
            <a:ext cx="9929648" cy="405130"/>
          </a:xfrm>
          <a:prstGeom prst="rect">
            <a:avLst/>
          </a:prstGeom>
        </p:spPr>
      </p:pic>
    </p:spTree>
    <p:extLst>
      <p:ext uri="{BB962C8B-B14F-4D97-AF65-F5344CB8AC3E}">
        <p14:creationId xmlns:p14="http://schemas.microsoft.com/office/powerpoint/2010/main" val="21366916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179E19F2-F57B-45DE-B862-DD01F0612E3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12" y="-1"/>
            <a:ext cx="12158752"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8867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3656F8C5-B6A5-414F-86D9-8C977E5C1BBD}"/>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4169" y="6458838"/>
            <a:ext cx="9929648" cy="405130"/>
          </a:xfrm>
          <a:prstGeom prst="rect">
            <a:avLst/>
          </a:prstGeom>
        </p:spPr>
      </p:pic>
    </p:spTree>
    <p:extLst>
      <p:ext uri="{BB962C8B-B14F-4D97-AF65-F5344CB8AC3E}">
        <p14:creationId xmlns:p14="http://schemas.microsoft.com/office/powerpoint/2010/main" val="197167440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1" y="3456849"/>
            <a:ext cx="11820484"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66787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8275" y="1321783"/>
          <a:ext cx="11624274"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7516" y="1348841"/>
          <a:ext cx="11592576"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54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8275" y="1219354"/>
          <a:ext cx="11624274"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62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26805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Tree>
    <p:extLst>
      <p:ext uri="{BB962C8B-B14F-4D97-AF65-F5344CB8AC3E}">
        <p14:creationId xmlns:p14="http://schemas.microsoft.com/office/powerpoint/2010/main" val="321920653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65" y="-3"/>
            <a:ext cx="12269310"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09346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65" y="-3"/>
            <a:ext cx="12269310"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262" y="1674000"/>
            <a:ext cx="5773014" cy="43164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185885" y="1674000"/>
            <a:ext cx="5762244" cy="43164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11403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01966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5411" y="154800"/>
            <a:ext cx="10081234" cy="565200"/>
          </a:xfrm>
        </p:spPr>
        <p:txBody>
          <a:bodyPr/>
          <a:lstStyle>
            <a:lvl1pPr>
              <a:defRPr sz="2992"/>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001" y="882000"/>
            <a:ext cx="11732718" cy="5328000"/>
          </a:xfrm>
        </p:spPr>
        <p:txBody>
          <a:bodyPr/>
          <a:lstStyle>
            <a:lvl1pPr>
              <a:defRPr sz="1795">
                <a:solidFill>
                  <a:srgbClr val="335E6F"/>
                </a:solidFill>
              </a:defRPr>
            </a:lvl1pPr>
            <a:lvl2pPr>
              <a:defRPr sz="1795">
                <a:solidFill>
                  <a:srgbClr val="335E6F"/>
                </a:solidFill>
              </a:defRPr>
            </a:lvl2pPr>
            <a:lvl3pPr>
              <a:defRPr sz="1795">
                <a:solidFill>
                  <a:srgbClr val="335E6F"/>
                </a:solidFill>
              </a:defRPr>
            </a:lvl3pPr>
            <a:lvl4pPr>
              <a:defRPr sz="1795">
                <a:solidFill>
                  <a:srgbClr val="335E6F"/>
                </a:solidFill>
              </a:defRPr>
            </a:lvl4pPr>
            <a:lvl5pPr>
              <a:defRPr sz="1795">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48673" y="6202800"/>
            <a:ext cx="27432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chemeClr val="bg1"/>
                </a:solidFill>
                <a:latin typeface="Arial" panose="020B0604020202020204" pitchFamily="34" charset="0"/>
                <a:cs typeface="Arial" panose="020B0604020202020204" pitchFamily="34" charset="0"/>
              </a:rPr>
              <a:t>‹#›</a:t>
            </a:fld>
            <a:endParaRPr lang="en-GB" sz="798"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76380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263" y="882000"/>
            <a:ext cx="11732718" cy="5328000"/>
          </a:xfrm>
        </p:spPr>
        <p:txBody>
          <a:bodyPr/>
          <a:lstStyle>
            <a:lvl1pPr>
              <a:defRPr sz="1795">
                <a:solidFill>
                  <a:srgbClr val="76C8AE"/>
                </a:solidFill>
              </a:defRPr>
            </a:lvl1pPr>
            <a:lvl2pPr>
              <a:defRPr sz="1795">
                <a:solidFill>
                  <a:srgbClr val="76C8AE"/>
                </a:solidFill>
              </a:defRPr>
            </a:lvl2pPr>
            <a:lvl3pPr>
              <a:defRPr sz="1795">
                <a:solidFill>
                  <a:srgbClr val="76C8AE"/>
                </a:solidFill>
              </a:defRPr>
            </a:lvl3pPr>
            <a:lvl4pPr>
              <a:defRPr sz="1795">
                <a:solidFill>
                  <a:srgbClr val="76C8AE"/>
                </a:solidFill>
              </a:defRPr>
            </a:lvl4pPr>
            <a:lvl5pPr>
              <a:defRPr sz="1795">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18053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263" y="882000"/>
            <a:ext cx="11732718"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1633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5411" y="154800"/>
            <a:ext cx="10081234"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263" y="882000"/>
            <a:ext cx="11732718" cy="5328000"/>
          </a:xfrm>
        </p:spPr>
        <p:txBody>
          <a:bodyPr/>
          <a:lstStyle>
            <a:lvl1pPr>
              <a:defRPr sz="1795">
                <a:solidFill>
                  <a:srgbClr val="FFCC4E"/>
                </a:solidFill>
              </a:defRPr>
            </a:lvl1pPr>
            <a:lvl2pPr>
              <a:defRPr sz="1795">
                <a:solidFill>
                  <a:srgbClr val="FFCC4E"/>
                </a:solidFill>
              </a:defRPr>
            </a:lvl2pPr>
            <a:lvl3pPr>
              <a:defRPr sz="1795">
                <a:solidFill>
                  <a:srgbClr val="FFCC4E"/>
                </a:solidFill>
              </a:defRPr>
            </a:lvl3pPr>
            <a:lvl4pPr>
              <a:defRPr sz="1795">
                <a:solidFill>
                  <a:srgbClr val="FFCC4E"/>
                </a:solidFill>
              </a:defRPr>
            </a:lvl4pPr>
            <a:lvl5pPr>
              <a:defRPr sz="1795">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667791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263" y="882000"/>
            <a:ext cx="11732718" cy="5328000"/>
          </a:xfrm>
        </p:spPr>
        <p:txBody>
          <a:bodyPr/>
          <a:lstStyle>
            <a:lvl1pPr>
              <a:defRPr sz="1795">
                <a:solidFill>
                  <a:srgbClr val="009BDB"/>
                </a:solidFill>
              </a:defRPr>
            </a:lvl1pPr>
            <a:lvl2pPr>
              <a:defRPr sz="1795">
                <a:solidFill>
                  <a:srgbClr val="009BDB"/>
                </a:solidFill>
              </a:defRPr>
            </a:lvl2pPr>
            <a:lvl3pPr>
              <a:defRPr sz="1795">
                <a:solidFill>
                  <a:srgbClr val="009BDB"/>
                </a:solidFill>
              </a:defRPr>
            </a:lvl3pPr>
            <a:lvl4pPr>
              <a:defRPr sz="1795">
                <a:solidFill>
                  <a:srgbClr val="009BDB"/>
                </a:solidFill>
              </a:defRPr>
            </a:lvl4pPr>
            <a:lvl5pPr>
              <a:defRPr sz="1795">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6306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4383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86301" y="2011305"/>
            <a:ext cx="2819400"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9"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86301" y="4524208"/>
            <a:ext cx="2812780" cy="314495"/>
          </a:xfrm>
          <a:prstGeom prst="rect">
            <a:avLst/>
          </a:prstGeom>
        </p:spPr>
        <p:txBody>
          <a:bodyPr vert="horz" lIns="65971" tIns="32986" rIns="65971" bIns="3298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0"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86301" y="2041527"/>
            <a:ext cx="2819402" cy="2359024"/>
          </a:xfrm>
          <a:prstGeom prst="rect">
            <a:avLst/>
          </a:prstGeom>
        </p:spPr>
        <p:txBody>
          <a:bodyPr anchor="t">
            <a:normAutofit/>
          </a:bodyPr>
          <a:lstStyle>
            <a:lvl1pPr marL="0" indent="0" algn="l">
              <a:buNone/>
              <a:defRPr sz="2134" b="0" baseline="0">
                <a:solidFill>
                  <a:schemeClr val="bg1"/>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86301" y="1740025"/>
            <a:ext cx="2819402" cy="261521"/>
          </a:xfrm>
          <a:prstGeom prst="rect">
            <a:avLst/>
          </a:prstGeom>
        </p:spPr>
        <p:txBody>
          <a:bodyPr vert="horz" lIns="65971" tIns="32986" rIns="65971" bIns="3298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4" dirty="0">
                <a:solidFill>
                  <a:schemeClr val="bg1"/>
                </a:solidFill>
                <a:latin typeface="Arial" charset="0"/>
                <a:ea typeface="Arial" charset="0"/>
                <a:cs typeface="Arial" charset="0"/>
              </a:rPr>
              <a:t>Produced by</a:t>
            </a:r>
            <a:endParaRPr lang="en-US" sz="794"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86301" y="4406775"/>
            <a:ext cx="2819402" cy="423565"/>
          </a:xfrm>
          <a:prstGeom prst="rect">
            <a:avLst/>
          </a:prstGeom>
        </p:spPr>
        <p:txBody>
          <a:bodyPr anchor="ctr">
            <a:noAutofit/>
          </a:bodyPr>
          <a:lstStyle>
            <a:lvl1pPr marL="0" indent="0" algn="l">
              <a:buNone/>
              <a:defRPr sz="1496" b="0" baseline="0">
                <a:solidFill>
                  <a:schemeClr val="bg1"/>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dirty="0"/>
              <a:t>Click to edit Master text styles</a:t>
            </a:r>
          </a:p>
        </p:txBody>
      </p:sp>
    </p:spTree>
    <p:extLst>
      <p:ext uri="{BB962C8B-B14F-4D97-AF65-F5344CB8AC3E}">
        <p14:creationId xmlns:p14="http://schemas.microsoft.com/office/powerpoint/2010/main" val="2320797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userDrawn="1"/>
        </p:nvGrpSpPr>
        <p:grpSpPr>
          <a:xfrm>
            <a:off x="226688" y="6572055"/>
            <a:ext cx="9280921" cy="144114"/>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302275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5411" y="154800"/>
            <a:ext cx="10081234" cy="565200"/>
          </a:xfrm>
        </p:spPr>
        <p:txBody>
          <a:bodyPr/>
          <a:lstStyle>
            <a:lvl1pPr>
              <a:defRPr sz="2992"/>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001" y="882000"/>
            <a:ext cx="11732718" cy="5328000"/>
          </a:xfrm>
        </p:spPr>
        <p:txBody>
          <a:bodyPr/>
          <a:lstStyle>
            <a:lvl1pPr>
              <a:defRPr sz="1795">
                <a:solidFill>
                  <a:srgbClr val="335E6F"/>
                </a:solidFill>
              </a:defRPr>
            </a:lvl1pPr>
            <a:lvl2pPr>
              <a:defRPr sz="1795">
                <a:solidFill>
                  <a:srgbClr val="335E6F"/>
                </a:solidFill>
              </a:defRPr>
            </a:lvl2pPr>
            <a:lvl3pPr>
              <a:defRPr sz="1795">
                <a:solidFill>
                  <a:srgbClr val="335E6F"/>
                </a:solidFill>
              </a:defRPr>
            </a:lvl3pPr>
            <a:lvl4pPr>
              <a:defRPr sz="1795">
                <a:solidFill>
                  <a:srgbClr val="335E6F"/>
                </a:solidFill>
              </a:defRPr>
            </a:lvl4pPr>
            <a:lvl5pPr>
              <a:defRPr sz="1795">
                <a:solidFill>
                  <a:srgbClr val="335E6F"/>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48673" y="6202800"/>
            <a:ext cx="27432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chemeClr val="bg1"/>
                </a:solidFill>
                <a:latin typeface="Arial" panose="020B0604020202020204" pitchFamily="34" charset="0"/>
                <a:cs typeface="Arial" panose="020B0604020202020204" pitchFamily="34" charset="0"/>
              </a:rPr>
              <a:t>‹#›</a:t>
            </a:fld>
            <a:endParaRPr lang="en-GB" sz="798"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839370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5411" y="154800"/>
            <a:ext cx="10081234" cy="565200"/>
          </a:xfrm>
        </p:spPr>
        <p:txBody>
          <a:bodyPr/>
          <a:lstStyle>
            <a:lvl1pPr algn="l">
              <a:defRPr sz="2992"/>
            </a:lvl1pPr>
          </a:lstStyle>
          <a:p>
            <a:r>
              <a:rPr lang="en-GB" altLang="en-US" noProof="0"/>
              <a:t>CLICK TO EDIT MASTER TITLE STYLE</a:t>
            </a:r>
            <a:endParaRPr lang="en-GB" noProof="0"/>
          </a:p>
        </p:txBody>
      </p:sp>
    </p:spTree>
    <p:extLst>
      <p:ext uri="{BB962C8B-B14F-4D97-AF65-F5344CB8AC3E}">
        <p14:creationId xmlns:p14="http://schemas.microsoft.com/office/powerpoint/2010/main" val="23271037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195851"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192000"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p>
        </p:txBody>
      </p:sp>
      <p:sp>
        <p:nvSpPr>
          <p:cNvPr id="56323" name="Rectangle 2"/>
          <p:cNvSpPr>
            <a:spLocks noGrp="1" noChangeArrowheads="1"/>
          </p:cNvSpPr>
          <p:nvPr>
            <p:ph type="subTitle" idx="1" hasCustomPrompt="1"/>
          </p:nvPr>
        </p:nvSpPr>
        <p:spPr>
          <a:xfrm>
            <a:off x="118375" y="5258118"/>
            <a:ext cx="10598400" cy="381451"/>
          </a:xfrm>
          <a:prstGeom prst="rect">
            <a:avLst/>
          </a:prstGeom>
        </p:spPr>
        <p:txBody>
          <a:bodyPr wrap="square">
            <a:spAutoFit/>
          </a:bodyPr>
          <a:lstStyle>
            <a:lvl1pPr marL="0" indent="0">
              <a:buFont typeface="Verdana" pitchFamily="34" charset="0"/>
              <a:buNone/>
              <a:defRPr sz="1731"/>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25657" y="3421831"/>
            <a:ext cx="10596033" cy="567399"/>
          </a:xfrm>
          <a:prstGeom prst="rect">
            <a:avLst/>
          </a:prstGeom>
        </p:spPr>
        <p:txBody>
          <a:bodyPr/>
          <a:lstStyle>
            <a:lvl1pPr algn="l">
              <a:defRPr sz="3079">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1435" y="6422971"/>
            <a:ext cx="1173600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2591" y="4106871"/>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01313" y="5406991"/>
            <a:ext cx="227325" cy="276999"/>
          </a:xfrm>
          <a:prstGeom prst="rect">
            <a:avLst/>
          </a:prstGeom>
          <a:noFill/>
          <a:ln>
            <a:noFill/>
          </a:ln>
          <a:effectLst/>
        </p:spPr>
        <p:txBody>
          <a:bodyPr wrap="none">
            <a:spAutoFit/>
          </a:bodyPr>
          <a:lstStyle/>
          <a:p>
            <a:pPr algn="r">
              <a:spcBef>
                <a:spcPts val="0"/>
              </a:spcBef>
            </a:pPr>
            <a:r>
              <a:rPr lang="en-GB" sz="1197"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779244" y="6156810"/>
            <a:ext cx="227326" cy="276999"/>
          </a:xfrm>
          <a:prstGeom prst="rect">
            <a:avLst/>
          </a:prstGeom>
          <a:noFill/>
          <a:ln>
            <a:noFill/>
          </a:ln>
          <a:effectLst/>
        </p:spPr>
        <p:txBody>
          <a:bodyPr wrap="none">
            <a:spAutoFit/>
          </a:bodyPr>
          <a:lstStyle/>
          <a:p>
            <a:pPr algn="r">
              <a:spcBef>
                <a:spcPts val="0"/>
              </a:spcBef>
            </a:pPr>
            <a:r>
              <a:rPr lang="en-GB" sz="1197"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094664" y="5811879"/>
            <a:ext cx="911906"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197"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2592" y="6213933"/>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chemeClr val="bg1"/>
                </a:solidFill>
                <a:latin typeface="Arial" panose="020B0604020202020204" pitchFamily="34" charset="0"/>
                <a:cs typeface="Arial" panose="020B0604020202020204" pitchFamily="34" charset="0"/>
              </a:rPr>
              <a:t>‹#›</a:t>
            </a:fld>
            <a:endParaRPr lang="en-GB" sz="798"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pic>
        <p:nvPicPr>
          <p:cNvPr id="102" name="Picture 5">
            <a:extLst>
              <a:ext uri="{FF2B5EF4-FFF2-40B4-BE49-F238E27FC236}">
                <a16:creationId xmlns:a16="http://schemas.microsoft.com/office/drawing/2014/main" id="{EA088D67-7B06-4281-990B-01FE6467697E}"/>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1196" y="6472625"/>
            <a:ext cx="9929648" cy="405130"/>
          </a:xfrm>
          <a:prstGeom prst="rect">
            <a:avLst/>
          </a:prstGeom>
        </p:spPr>
      </p:pic>
    </p:spTree>
    <p:extLst>
      <p:ext uri="{BB962C8B-B14F-4D97-AF65-F5344CB8AC3E}">
        <p14:creationId xmlns:p14="http://schemas.microsoft.com/office/powerpoint/2010/main" val="47490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0-#ppt_w/2"/>
                                          </p:val>
                                        </p:tav>
                                        <p:tav tm="100000">
                                          <p:val>
                                            <p:strVal val="#ppt_x"/>
                                          </p:val>
                                        </p:tav>
                                      </p:tavLst>
                                    </p:anim>
                                    <p:anim calcmode="lin" valueType="num">
                                      <p:cBhvr additive="base">
                                        <p:cTn id="12" dur="1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wipe(left)">
                                      <p:cBhvr>
                                        <p:cTn id="24" dur="500"/>
                                        <p:tgtEl>
                                          <p:spTgt spid="102"/>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xEl>
                                              <p:pRg st="0" end="0"/>
                                            </p:txEl>
                                          </p:spTgt>
                                        </p:tgtEl>
                                        <p:attrNameLst>
                                          <p:attrName>style.visibility</p:attrName>
                                        </p:attrNameLst>
                                      </p:cBhvr>
                                      <p:to>
                                        <p:strVal val="visible"/>
                                      </p:to>
                                    </p:set>
                                    <p:animEffect transition="in" filter="wipe(left)">
                                      <p:cBhvr>
                                        <p:cTn id="40" dur="500"/>
                                        <p:tgtEl>
                                          <p:spTgt spid="56323">
                                            <p:txEl>
                                              <p:pRg st="0" end="0"/>
                                            </p:txEl>
                                          </p:spTgt>
                                        </p:tgtEl>
                                      </p:cBhvr>
                                    </p:animEffect>
                                  </p:childTnLst>
                                </p:cTn>
                              </p:par>
                            </p:childTnLst>
                          </p:cTn>
                        </p:par>
                        <p:par>
                          <p:cTn id="41" fill="hold">
                            <p:stCondLst>
                              <p:cond delay="5000"/>
                            </p:stCondLst>
                            <p:childTnLst>
                              <p:par>
                                <p:cTn id="42" presetID="2" presetClass="entr" presetSubtype="2" fill="hold" grpId="0" nodeType="afterEffect">
                                  <p:stCondLst>
                                    <p:cond delay="0"/>
                                  </p:stCondLst>
                                  <p:childTnLst>
                                    <p:set>
                                      <p:cBhvr>
                                        <p:cTn id="43" dur="1" fill="hold">
                                          <p:stCondLst>
                                            <p:cond delay="0"/>
                                          </p:stCondLst>
                                        </p:cTn>
                                        <p:tgtEl>
                                          <p:spTgt spid="43">
                                            <p:txEl>
                                              <p:pRg st="0" end="0"/>
                                            </p:txEl>
                                          </p:spTgt>
                                        </p:tgtEl>
                                        <p:attrNameLst>
                                          <p:attrName>style.visibility</p:attrName>
                                        </p:attrNameLst>
                                      </p:cBhvr>
                                      <p:to>
                                        <p:strVal val="visible"/>
                                      </p:to>
                                    </p:set>
                                    <p:anim calcmode="lin" valueType="num">
                                      <p:cBhvr additive="base">
                                        <p:cTn id="4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3">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45">
                                            <p:txEl>
                                              <p:pRg st="0" end="0"/>
                                            </p:txEl>
                                          </p:spTgt>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45">
                                            <p:txEl>
                                              <p:pRg st="0" end="0"/>
                                            </p:txEl>
                                          </p:spTgt>
                                        </p:tgtEl>
                                        <p:attrNameLst>
                                          <p:attrName>style.visibility</p:attrName>
                                        </p:attrNameLst>
                                      </p:cBhvr>
                                      <p:to>
                                        <p:strVal val="visible"/>
                                      </p:to>
                                    </p:set>
                                    <p:anim calcmode="lin" valueType="num">
                                      <p:cBhvr additive="base">
                                        <p:cTn id="52"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5">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44">
                                            <p:txEl>
                                              <p:pRg st="0" end="0"/>
                                            </p:txEl>
                                          </p:spTgt>
                                        </p:tgtEl>
                                        <p:attrNameLst>
                                          <p:attrName>style.visibility</p:attrName>
                                        </p:attrNameLst>
                                      </p:cBhvr>
                                      <p:to>
                                        <p:strVal val="visible"/>
                                      </p:to>
                                    </p:set>
                                    <p:anim calcmode="lin" valueType="num">
                                      <p:cBhvr additive="base">
                                        <p:cTn id="56"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build="p">
        <p:tmplLst>
          <p:tmpl lvl="1">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43" grpId="0" build="allAtOnce"/>
      <p:bldP spid="44" grpId="0" build="allAtOnce"/>
      <p:bldP spid="45" grpId="0" build="allAtOnce"/>
      <p:bldP spid="10" grpId="0"/>
    </p:bldLst>
  </p:timing>
  <p:hf sldNum="0" hdr="0" dt="0"/>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69" dirty="0"/>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001" y="882196"/>
            <a:ext cx="11732718" cy="5328000"/>
          </a:xfrm>
        </p:spPr>
        <p:txBody>
          <a:bodyPr/>
          <a:lstStyle>
            <a:lvl1pPr>
              <a:defRPr sz="1795"/>
            </a:lvl1pPr>
            <a:lvl2pPr>
              <a:defRPr sz="1795"/>
            </a:lvl2pPr>
            <a:lvl3pPr>
              <a:defRPr sz="1795"/>
            </a:lvl3pPr>
            <a:lvl4pPr>
              <a:defRPr sz="1795"/>
            </a:lvl4pPr>
            <a:lvl5pPr>
              <a:defRPr sz="1795"/>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12619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263"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01752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77570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263" y="1673225"/>
            <a:ext cx="5788844" cy="43180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10297" y="1673225"/>
            <a:ext cx="5747139" cy="43180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60739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07770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263"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795">
                <a:solidFill>
                  <a:srgbClr val="006762"/>
                </a:solidFill>
              </a:defRPr>
            </a:lvl1pPr>
            <a:lvl2pPr>
              <a:defRPr sz="1795">
                <a:solidFill>
                  <a:srgbClr val="006762"/>
                </a:solidFill>
              </a:defRPr>
            </a:lvl2pPr>
            <a:lvl3pPr>
              <a:defRPr sz="1795">
                <a:solidFill>
                  <a:srgbClr val="006762"/>
                </a:solidFill>
              </a:defRPr>
            </a:lvl3pPr>
            <a:lvl4pPr>
              <a:defRPr sz="1795">
                <a:solidFill>
                  <a:srgbClr val="006762"/>
                </a:solidFill>
              </a:defRPr>
            </a:lvl4pPr>
            <a:lvl5pPr>
              <a:defRPr sz="1795">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82050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263"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795">
                <a:solidFill>
                  <a:srgbClr val="960136"/>
                </a:solidFill>
              </a:defRPr>
            </a:lvl1pPr>
            <a:lvl2pPr>
              <a:defRPr sz="1795">
                <a:solidFill>
                  <a:srgbClr val="960136"/>
                </a:solidFill>
              </a:defRPr>
            </a:lvl2pPr>
            <a:lvl3pPr>
              <a:defRPr sz="1795">
                <a:solidFill>
                  <a:srgbClr val="960136"/>
                </a:solidFill>
              </a:defRPr>
            </a:lvl3pPr>
            <a:lvl4pPr>
              <a:defRPr sz="1795">
                <a:solidFill>
                  <a:srgbClr val="960136"/>
                </a:solidFill>
              </a:defRPr>
            </a:lvl4pPr>
            <a:lvl5pPr>
              <a:defRPr sz="1795">
                <a:solidFill>
                  <a:srgbClr val="960136"/>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33666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263" y="882192"/>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795">
                <a:solidFill>
                  <a:srgbClr val="A75534"/>
                </a:solidFill>
              </a:defRPr>
            </a:lvl1pPr>
            <a:lvl2pPr>
              <a:defRPr sz="1795">
                <a:solidFill>
                  <a:srgbClr val="A75534"/>
                </a:solidFill>
              </a:defRPr>
            </a:lvl2pPr>
            <a:lvl3pPr>
              <a:defRPr sz="1795">
                <a:solidFill>
                  <a:srgbClr val="A75534"/>
                </a:solidFill>
              </a:defRPr>
            </a:lvl3pPr>
            <a:lvl4pPr>
              <a:defRPr sz="1795">
                <a:solidFill>
                  <a:srgbClr val="A75534"/>
                </a:solidFill>
              </a:defRPr>
            </a:lvl4pPr>
            <a:lvl5pPr>
              <a:defRPr sz="1795">
                <a:solidFill>
                  <a:srgbClr val="A75534"/>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75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263" y="882000"/>
            <a:ext cx="11732718" cy="5328000"/>
          </a:xfrm>
        </p:spPr>
        <p:txBody>
          <a:bodyPr/>
          <a:lstStyle>
            <a:lvl1pPr>
              <a:defRPr sz="1795">
                <a:solidFill>
                  <a:srgbClr val="76C8AE"/>
                </a:solidFill>
              </a:defRPr>
            </a:lvl1pPr>
            <a:lvl2pPr>
              <a:defRPr sz="1795">
                <a:solidFill>
                  <a:srgbClr val="76C8AE"/>
                </a:solidFill>
              </a:defRPr>
            </a:lvl2pPr>
            <a:lvl3pPr>
              <a:defRPr sz="1795">
                <a:solidFill>
                  <a:srgbClr val="76C8AE"/>
                </a:solidFill>
              </a:defRPr>
            </a:lvl3pPr>
            <a:lvl4pPr>
              <a:defRPr sz="1795">
                <a:solidFill>
                  <a:srgbClr val="76C8AE"/>
                </a:solidFill>
              </a:defRPr>
            </a:lvl4pPr>
            <a:lvl5pPr>
              <a:defRPr sz="1795">
                <a:solidFill>
                  <a:srgbClr val="76C8AE"/>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65490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263" y="882192"/>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795">
                <a:solidFill>
                  <a:srgbClr val="1E3378"/>
                </a:solidFill>
              </a:defRPr>
            </a:lvl1pPr>
            <a:lvl2pPr>
              <a:defRPr sz="1795">
                <a:solidFill>
                  <a:srgbClr val="1E3378"/>
                </a:solidFill>
              </a:defRPr>
            </a:lvl2pPr>
            <a:lvl3pPr>
              <a:defRPr sz="1795">
                <a:solidFill>
                  <a:srgbClr val="1E3378"/>
                </a:solidFill>
              </a:defRPr>
            </a:lvl3pPr>
            <a:lvl4pPr>
              <a:defRPr sz="1795">
                <a:solidFill>
                  <a:srgbClr val="1E3378"/>
                </a:solidFill>
              </a:defRPr>
            </a:lvl4pPr>
            <a:lvl5pPr>
              <a:defRPr sz="1795">
                <a:solidFill>
                  <a:srgbClr val="1E3378"/>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539922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8656" y="0"/>
            <a:ext cx="125606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86301" y="2011305"/>
            <a:ext cx="2819400"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9"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86301" y="4524208"/>
            <a:ext cx="2812780" cy="314495"/>
          </a:xfrm>
          <a:prstGeom prst="rect">
            <a:avLst/>
          </a:prstGeom>
        </p:spPr>
        <p:txBody>
          <a:bodyPr vert="horz" lIns="65971" tIns="32986" rIns="65971" bIns="3298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0"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86301" y="2041527"/>
            <a:ext cx="2819402" cy="2359024"/>
          </a:xfrm>
          <a:prstGeom prst="rect">
            <a:avLst/>
          </a:prstGeom>
        </p:spPr>
        <p:txBody>
          <a:bodyPr anchor="t">
            <a:normAutofit/>
          </a:bodyPr>
          <a:lstStyle>
            <a:lvl1pPr marL="0" indent="0" algn="l">
              <a:buNone/>
              <a:defRPr sz="2134" b="0" baseline="0">
                <a:solidFill>
                  <a:srgbClr val="003249"/>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86301" y="1740025"/>
            <a:ext cx="2819402" cy="261521"/>
          </a:xfrm>
          <a:prstGeom prst="rect">
            <a:avLst/>
          </a:prstGeom>
        </p:spPr>
        <p:txBody>
          <a:bodyPr vert="horz" lIns="65971" tIns="32986" rIns="65971" bIns="3298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4" dirty="0">
                <a:solidFill>
                  <a:srgbClr val="8197A6"/>
                </a:solidFill>
                <a:latin typeface="Arial" charset="0"/>
                <a:ea typeface="Arial" charset="0"/>
                <a:cs typeface="Arial" charset="0"/>
              </a:rPr>
              <a:t>Produced by</a:t>
            </a:r>
            <a:endParaRPr lang="en-US" sz="794" dirty="0">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86301" y="4406775"/>
            <a:ext cx="2819402" cy="423565"/>
          </a:xfrm>
          <a:prstGeom prst="rect">
            <a:avLst/>
          </a:prstGeom>
        </p:spPr>
        <p:txBody>
          <a:bodyPr anchor="ctr">
            <a:noAutofit/>
          </a:bodyPr>
          <a:lstStyle>
            <a:lvl1pPr marL="0" indent="0" algn="l">
              <a:buNone/>
              <a:defRPr sz="1496" b="0" baseline="0">
                <a:solidFill>
                  <a:srgbClr val="003249"/>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dirty="0"/>
              <a:t>Click to edit Master text styles</a:t>
            </a:r>
          </a:p>
        </p:txBody>
      </p:sp>
    </p:spTree>
    <p:extLst>
      <p:ext uri="{BB962C8B-B14F-4D97-AF65-F5344CB8AC3E}">
        <p14:creationId xmlns:p14="http://schemas.microsoft.com/office/powerpoint/2010/main" val="25140661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780"/>
          <a:stretch/>
        </p:blipFill>
        <p:spPr>
          <a:xfrm>
            <a:off x="0" y="-327846"/>
            <a:ext cx="12180686" cy="7185846"/>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38816" y="-327846"/>
            <a:ext cx="12380184" cy="7214915"/>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sp>
        <p:nvSpPr>
          <p:cNvPr id="56323" name="Rectangle 2"/>
          <p:cNvSpPr>
            <a:spLocks noGrp="1" noChangeArrowheads="1"/>
          </p:cNvSpPr>
          <p:nvPr>
            <p:ph type="subTitle" idx="1" hasCustomPrompt="1"/>
          </p:nvPr>
        </p:nvSpPr>
        <p:spPr>
          <a:xfrm>
            <a:off x="113309" y="5258118"/>
            <a:ext cx="10598400" cy="381451"/>
          </a:xfrm>
          <a:prstGeom prst="rect">
            <a:avLst/>
          </a:prstGeom>
        </p:spPr>
        <p:txBody>
          <a:bodyPr wrap="square">
            <a:spAutoFit/>
          </a:bodyPr>
          <a:lstStyle>
            <a:lvl1pPr marL="0" indent="0">
              <a:buFont typeface="Verdana" pitchFamily="34" charset="0"/>
              <a:buNone/>
              <a:defRPr sz="1731"/>
            </a:lvl1pPr>
          </a:lstStyle>
          <a:p>
            <a:pPr lvl="0"/>
            <a:r>
              <a:rPr lang="en-GB" noProof="0" err="1"/>
              <a:t>SubTitle</a:t>
            </a:r>
            <a:endParaRPr lang="en-GB" noProof="0"/>
          </a:p>
        </p:txBody>
      </p:sp>
      <p:sp>
        <p:nvSpPr>
          <p:cNvPr id="56325" name="Rectangle 6"/>
          <p:cNvSpPr>
            <a:spLocks noGrp="1" noChangeArrowheads="1"/>
          </p:cNvSpPr>
          <p:nvPr>
            <p:ph type="ctrTitle"/>
          </p:nvPr>
        </p:nvSpPr>
        <p:spPr>
          <a:xfrm>
            <a:off x="147302" y="3421831"/>
            <a:ext cx="10596033" cy="567399"/>
          </a:xfrm>
          <a:prstGeom prst="rect">
            <a:avLst/>
          </a:prstGeom>
        </p:spPr>
        <p:txBody>
          <a:bodyPr/>
          <a:lstStyle>
            <a:lvl1pPr>
              <a:defRPr sz="3079" baseline="0">
                <a:solidFill>
                  <a:schemeClr val="bg1"/>
                </a:solidFill>
              </a:defRPr>
            </a:lvl1pPr>
          </a:lstStyle>
          <a:p>
            <a:pPr lvl="0"/>
            <a:endParaRPr lang="en-GB" noProof="0"/>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0" name="Text Box 58"/>
          <p:cNvSpPr txBox="1">
            <a:spLocks noChangeArrowheads="1"/>
          </p:cNvSpPr>
          <p:nvPr userDrawn="1"/>
        </p:nvSpPr>
        <p:spPr bwMode="auto">
          <a:xfrm>
            <a:off x="212898" y="6202800"/>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2592" y="4106871"/>
            <a:ext cx="1170399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pic>
        <p:nvPicPr>
          <p:cNvPr id="40" name="Picture 39">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11313" y="6458445"/>
            <a:ext cx="9929648" cy="405130"/>
          </a:xfrm>
          <a:prstGeom prst="rect">
            <a:avLst/>
          </a:prstGeom>
        </p:spPr>
      </p:pic>
    </p:spTree>
    <p:extLst>
      <p:ext uri="{BB962C8B-B14F-4D97-AF65-F5344CB8AC3E}">
        <p14:creationId xmlns:p14="http://schemas.microsoft.com/office/powerpoint/2010/main" val="395425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down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500" fill="hold"/>
                                        <p:tgtEl>
                                          <p:spTgt spid="40"/>
                                        </p:tgtEl>
                                        <p:attrNameLst>
                                          <p:attrName>ppt_x</p:attrName>
                                        </p:attrNameLst>
                                      </p:cBhvr>
                                      <p:tavLst>
                                        <p:tav tm="0">
                                          <p:val>
                                            <p:strVal val="0-#ppt_w/2"/>
                                          </p:val>
                                        </p:tav>
                                        <p:tav tm="100000">
                                          <p:val>
                                            <p:strVal val="#ppt_x"/>
                                          </p:val>
                                        </p:tav>
                                      </p:tavLst>
                                    </p:anim>
                                    <p:anim calcmode="lin" valueType="num">
                                      <p:cBhvr additive="base">
                                        <p:cTn id="12" dur="1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accel="100000"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left)">
                                      <p:cBhvr>
                                        <p:cTn id="24" dur="500"/>
                                        <p:tgtEl>
                                          <p:spTgt spid="41"/>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nodePh="1">
                                  <p:stCondLst>
                                    <p:cond delay="0"/>
                                  </p:stCondLst>
                                  <p:endCondLst>
                                    <p:cond evt="begin" delay="0">
                                      <p:tn val="34"/>
                                    </p:cond>
                                  </p:end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E7E9920D-5148-4C5E-AF4F-672E07B42A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58753"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92261"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noProof="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5" name="Picture 5">
            <a:extLst>
              <a:ext uri="{FF2B5EF4-FFF2-40B4-BE49-F238E27FC236}">
                <a16:creationId xmlns:a16="http://schemas.microsoft.com/office/drawing/2014/main" id="{75432A0F-AD37-4EDF-A3C9-9129332D7C90}"/>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94" name="Picture 93">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0106" y="6454648"/>
            <a:ext cx="9929648" cy="405130"/>
          </a:xfrm>
          <a:prstGeom prst="rect">
            <a:avLst/>
          </a:prstGeom>
        </p:spPr>
      </p:pic>
    </p:spTree>
    <p:extLst>
      <p:ext uri="{BB962C8B-B14F-4D97-AF65-F5344CB8AC3E}">
        <p14:creationId xmlns:p14="http://schemas.microsoft.com/office/powerpoint/2010/main" val="125852480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AAC5E67-E08A-4CAC-8F4D-A2D8638C2B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2" y="0"/>
            <a:ext cx="12158753"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9200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63661"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2361E30E-1C22-46B3-9AB9-AB1BC0D7C98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3392" y="6455300"/>
            <a:ext cx="9929648" cy="405130"/>
          </a:xfrm>
          <a:prstGeom prst="rect">
            <a:avLst/>
          </a:prstGeom>
        </p:spPr>
      </p:pic>
    </p:spTree>
    <p:extLst>
      <p:ext uri="{BB962C8B-B14F-4D97-AF65-F5344CB8AC3E}">
        <p14:creationId xmlns:p14="http://schemas.microsoft.com/office/powerpoint/2010/main" val="315166768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179E19F2-F57B-45DE-B862-DD01F0612E3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12" y="-1"/>
            <a:ext cx="12158752"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8867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3656F8C5-B6A5-414F-86D9-8C977E5C1BBD}"/>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4169" y="6458838"/>
            <a:ext cx="9929648" cy="405130"/>
          </a:xfrm>
          <a:prstGeom prst="rect">
            <a:avLst/>
          </a:prstGeom>
        </p:spPr>
      </p:pic>
    </p:spTree>
    <p:extLst>
      <p:ext uri="{BB962C8B-B14F-4D97-AF65-F5344CB8AC3E}">
        <p14:creationId xmlns:p14="http://schemas.microsoft.com/office/powerpoint/2010/main" val="330259415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1" y="3456849"/>
            <a:ext cx="11820484"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1683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8275" y="1321783"/>
          <a:ext cx="11624274"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7516" y="1348841"/>
          <a:ext cx="11592576"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14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8275" y="1219354"/>
          <a:ext cx="11624274"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27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3998808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263" y="882000"/>
            <a:ext cx="11732718"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789287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65" y="-3"/>
            <a:ext cx="12269310"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370574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65" y="-3"/>
            <a:ext cx="12269310"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262" y="1674000"/>
            <a:ext cx="5773014" cy="43164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185885" y="1674000"/>
            <a:ext cx="5762244" cy="43164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77596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52844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5411" y="154800"/>
            <a:ext cx="10081234" cy="565200"/>
          </a:xfrm>
        </p:spPr>
        <p:txBody>
          <a:bodyPr/>
          <a:lstStyle>
            <a:lvl1pPr>
              <a:defRPr sz="2992"/>
            </a:lvl1p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001" y="882000"/>
            <a:ext cx="11732718" cy="5328000"/>
          </a:xfrm>
        </p:spPr>
        <p:txBody>
          <a:bodyPr/>
          <a:lstStyle>
            <a:lvl1pPr>
              <a:defRPr sz="1795">
                <a:solidFill>
                  <a:srgbClr val="335E6F"/>
                </a:solidFill>
              </a:defRPr>
            </a:lvl1pPr>
            <a:lvl2pPr>
              <a:defRPr sz="1795">
                <a:solidFill>
                  <a:srgbClr val="335E6F"/>
                </a:solidFill>
              </a:defRPr>
            </a:lvl2pPr>
            <a:lvl3pPr>
              <a:defRPr sz="1795">
                <a:solidFill>
                  <a:srgbClr val="335E6F"/>
                </a:solidFill>
              </a:defRPr>
            </a:lvl3pPr>
            <a:lvl4pPr>
              <a:defRPr sz="1795">
                <a:solidFill>
                  <a:srgbClr val="335E6F"/>
                </a:solidFill>
              </a:defRPr>
            </a:lvl4pPr>
            <a:lvl5pPr>
              <a:defRPr sz="1795">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48673" y="6202800"/>
            <a:ext cx="27432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chemeClr val="bg1"/>
                </a:solidFill>
                <a:latin typeface="Arial" panose="020B0604020202020204" pitchFamily="34" charset="0"/>
                <a:cs typeface="Arial" panose="020B0604020202020204" pitchFamily="34" charset="0"/>
              </a:rPr>
              <a:t>‹#›</a:t>
            </a:fld>
            <a:endParaRPr lang="en-GB" sz="798"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615810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263" y="882000"/>
            <a:ext cx="11732718" cy="5328000"/>
          </a:xfrm>
        </p:spPr>
        <p:txBody>
          <a:bodyPr/>
          <a:lstStyle>
            <a:lvl1pPr>
              <a:defRPr sz="1795">
                <a:solidFill>
                  <a:srgbClr val="76C8AE"/>
                </a:solidFill>
              </a:defRPr>
            </a:lvl1pPr>
            <a:lvl2pPr>
              <a:defRPr sz="1795">
                <a:solidFill>
                  <a:srgbClr val="76C8AE"/>
                </a:solidFill>
              </a:defRPr>
            </a:lvl2pPr>
            <a:lvl3pPr>
              <a:defRPr sz="1795">
                <a:solidFill>
                  <a:srgbClr val="76C8AE"/>
                </a:solidFill>
              </a:defRPr>
            </a:lvl3pPr>
            <a:lvl4pPr>
              <a:defRPr sz="1795">
                <a:solidFill>
                  <a:srgbClr val="76C8AE"/>
                </a:solidFill>
              </a:defRPr>
            </a:lvl4pPr>
            <a:lvl5pPr>
              <a:defRPr sz="1795">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06711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263" y="882000"/>
            <a:ext cx="11732718"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94412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5411" y="154800"/>
            <a:ext cx="10081234" cy="565200"/>
          </a:xfrm>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263" y="882000"/>
            <a:ext cx="11732718" cy="5328000"/>
          </a:xfrm>
        </p:spPr>
        <p:txBody>
          <a:bodyPr/>
          <a:lstStyle>
            <a:lvl1pPr>
              <a:defRPr sz="1795">
                <a:solidFill>
                  <a:srgbClr val="FFCC4E"/>
                </a:solidFill>
              </a:defRPr>
            </a:lvl1pPr>
            <a:lvl2pPr>
              <a:defRPr sz="1795">
                <a:solidFill>
                  <a:srgbClr val="FFCC4E"/>
                </a:solidFill>
              </a:defRPr>
            </a:lvl2pPr>
            <a:lvl3pPr>
              <a:defRPr sz="1795">
                <a:solidFill>
                  <a:srgbClr val="FFCC4E"/>
                </a:solidFill>
              </a:defRPr>
            </a:lvl3pPr>
            <a:lvl4pPr>
              <a:defRPr sz="1795">
                <a:solidFill>
                  <a:srgbClr val="FFCC4E"/>
                </a:solidFill>
              </a:defRPr>
            </a:lvl4pPr>
            <a:lvl5pPr>
              <a:defRPr sz="1795">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err="1"/>
              <a:t>fth</a:t>
            </a:r>
            <a:r>
              <a:rPr lang="en-GB" noProof="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436126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263" y="882000"/>
            <a:ext cx="11732718" cy="5328000"/>
          </a:xfrm>
        </p:spPr>
        <p:txBody>
          <a:bodyPr/>
          <a:lstStyle>
            <a:lvl1pPr>
              <a:defRPr sz="1795">
                <a:solidFill>
                  <a:srgbClr val="009BDB"/>
                </a:solidFill>
              </a:defRPr>
            </a:lvl1pPr>
            <a:lvl2pPr>
              <a:defRPr sz="1795">
                <a:solidFill>
                  <a:srgbClr val="009BDB"/>
                </a:solidFill>
              </a:defRPr>
            </a:lvl2pPr>
            <a:lvl3pPr>
              <a:defRPr sz="1795">
                <a:solidFill>
                  <a:srgbClr val="009BDB"/>
                </a:solidFill>
              </a:defRPr>
            </a:lvl3pPr>
            <a:lvl4pPr>
              <a:defRPr sz="1795">
                <a:solidFill>
                  <a:srgbClr val="009BDB"/>
                </a:solidFill>
              </a:defRPr>
            </a:lvl4pPr>
            <a:lvl5pPr>
              <a:defRPr sz="1795">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7351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4383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86301" y="2011305"/>
            <a:ext cx="2819400"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9"/>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86301" y="4524208"/>
            <a:ext cx="2812780" cy="314495"/>
          </a:xfrm>
          <a:prstGeom prst="rect">
            <a:avLst/>
          </a:prstGeom>
        </p:spPr>
        <p:txBody>
          <a:bodyPr vert="horz" lIns="65971" tIns="32986" rIns="65971" bIns="3298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86301" y="2041527"/>
            <a:ext cx="2819402" cy="2359024"/>
          </a:xfrm>
          <a:prstGeom prst="rect">
            <a:avLst/>
          </a:prstGeom>
        </p:spPr>
        <p:txBody>
          <a:bodyPr anchor="t">
            <a:normAutofit/>
          </a:bodyPr>
          <a:lstStyle>
            <a:lvl1pPr marL="0" indent="0" algn="l">
              <a:buNone/>
              <a:defRPr sz="2134" b="0" baseline="0">
                <a:solidFill>
                  <a:schemeClr val="bg1"/>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86301" y="1740025"/>
            <a:ext cx="2819402" cy="261521"/>
          </a:xfrm>
          <a:prstGeom prst="rect">
            <a:avLst/>
          </a:prstGeom>
        </p:spPr>
        <p:txBody>
          <a:bodyPr vert="horz" lIns="65971" tIns="32986" rIns="65971" bIns="3298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4">
                <a:solidFill>
                  <a:schemeClr val="bg1"/>
                </a:solidFill>
                <a:latin typeface="Arial" charset="0"/>
                <a:ea typeface="Arial" charset="0"/>
                <a:cs typeface="Arial" charset="0"/>
              </a:rPr>
              <a:t>Produced by</a:t>
            </a:r>
            <a:endParaRPr lang="en-US" sz="794">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86301" y="4406775"/>
            <a:ext cx="2819402" cy="423565"/>
          </a:xfrm>
          <a:prstGeom prst="rect">
            <a:avLst/>
          </a:prstGeom>
        </p:spPr>
        <p:txBody>
          <a:bodyPr anchor="ctr">
            <a:noAutofit/>
          </a:bodyPr>
          <a:lstStyle>
            <a:lvl1pPr marL="0" indent="0" algn="l">
              <a:buNone/>
              <a:defRPr sz="1496" b="0" baseline="0">
                <a:solidFill>
                  <a:schemeClr val="bg1"/>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a:t>Click to edit Master text styles</a:t>
            </a:r>
          </a:p>
        </p:txBody>
      </p:sp>
    </p:spTree>
    <p:extLst>
      <p:ext uri="{BB962C8B-B14F-4D97-AF65-F5344CB8AC3E}">
        <p14:creationId xmlns:p14="http://schemas.microsoft.com/office/powerpoint/2010/main" val="66390996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0549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5411" y="154800"/>
            <a:ext cx="10081234"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263" y="882000"/>
            <a:ext cx="11732718" cy="5328000"/>
          </a:xfrm>
        </p:spPr>
        <p:txBody>
          <a:bodyPr/>
          <a:lstStyle>
            <a:lvl1pPr>
              <a:defRPr sz="1795">
                <a:solidFill>
                  <a:srgbClr val="FFCC4E"/>
                </a:solidFill>
              </a:defRPr>
            </a:lvl1pPr>
            <a:lvl2pPr>
              <a:defRPr sz="1795">
                <a:solidFill>
                  <a:srgbClr val="FFCC4E"/>
                </a:solidFill>
              </a:defRPr>
            </a:lvl2pPr>
            <a:lvl3pPr>
              <a:defRPr sz="1795">
                <a:solidFill>
                  <a:srgbClr val="FFCC4E"/>
                </a:solidFill>
              </a:defRPr>
            </a:lvl3pPr>
            <a:lvl4pPr>
              <a:defRPr sz="1795">
                <a:solidFill>
                  <a:srgbClr val="FFCC4E"/>
                </a:solidFill>
              </a:defRPr>
            </a:lvl4pPr>
            <a:lvl5pPr>
              <a:defRPr sz="1795">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50068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_Cover #1">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10474A9-1F28-FAA5-3F3E-2778A426A4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5571"/>
            <a:ext cx="12185180" cy="6852431"/>
          </a:xfrm>
          <a:prstGeom prst="rect">
            <a:avLst/>
          </a:prstGeom>
        </p:spPr>
      </p:pic>
      <p:pic>
        <p:nvPicPr>
          <p:cNvPr id="6" name="Grafik 5">
            <a:extLst>
              <a:ext uri="{FF2B5EF4-FFF2-40B4-BE49-F238E27FC236}">
                <a16:creationId xmlns:a16="http://schemas.microsoft.com/office/drawing/2014/main" id="{02E4627D-EDD3-A205-BA2A-281F6557DB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2096" y="1589821"/>
            <a:ext cx="4358909" cy="4002041"/>
          </a:xfrm>
          <a:prstGeom prst="rect">
            <a:avLst/>
          </a:prstGeom>
        </p:spPr>
      </p:pic>
    </p:spTree>
    <p:extLst>
      <p:ext uri="{BB962C8B-B14F-4D97-AF65-F5344CB8AC3E}">
        <p14:creationId xmlns:p14="http://schemas.microsoft.com/office/powerpoint/2010/main" val="49224587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3_Cover #1">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10474A9-1F28-FAA5-3F3E-2778A426A4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2"/>
            <a:ext cx="12185180" cy="6852431"/>
          </a:xfrm>
          <a:prstGeom prst="rect">
            <a:avLst/>
          </a:prstGeom>
        </p:spPr>
      </p:pic>
      <p:sp>
        <p:nvSpPr>
          <p:cNvPr id="12" name="Textplatzhalter 10">
            <a:extLst>
              <a:ext uri="{FF2B5EF4-FFF2-40B4-BE49-F238E27FC236}">
                <a16:creationId xmlns:a16="http://schemas.microsoft.com/office/drawing/2014/main" id="{CB7670F4-C58A-5B47-EFDB-DD3624784751}"/>
              </a:ext>
            </a:extLst>
          </p:cNvPr>
          <p:cNvSpPr>
            <a:spLocks noGrp="1"/>
          </p:cNvSpPr>
          <p:nvPr>
            <p:ph type="body" sz="quarter" idx="11" hasCustomPrompt="1"/>
          </p:nvPr>
        </p:nvSpPr>
        <p:spPr>
          <a:xfrm>
            <a:off x="1196022" y="2614754"/>
            <a:ext cx="7704787" cy="2616009"/>
          </a:xfrm>
        </p:spPr>
        <p:txBody>
          <a:bodyPr/>
          <a:lstStyle>
            <a:lvl1pPr marL="0" indent="0" algn="l">
              <a:lnSpc>
                <a:spcPct val="100000"/>
              </a:lnSpc>
              <a:buNone/>
              <a:defRPr sz="4787" b="1" i="0">
                <a:solidFill>
                  <a:schemeClr val="bg1"/>
                </a:solidFill>
                <a:latin typeface="Plus Jakarta Sans ExtraBold" pitchFamily="2" charset="77"/>
                <a:cs typeface="Plus Jakarta Sans ExtraBold" pitchFamily="2" charset="77"/>
              </a:defRPr>
            </a:lvl1pPr>
          </a:lstStyle>
          <a:p>
            <a:pPr lvl="0"/>
            <a:r>
              <a:rPr lang="en-GB" noProof="0"/>
              <a:t>A creative long </a:t>
            </a:r>
            <a:br>
              <a:rPr lang="en-GB" noProof="0"/>
            </a:br>
            <a:r>
              <a:rPr lang="en-GB" noProof="0"/>
              <a:t>title for three</a:t>
            </a:r>
            <a:br>
              <a:rPr lang="en-GB" noProof="0"/>
            </a:br>
            <a:r>
              <a:rPr lang="en-GB" noProof="0"/>
              <a:t>creative  lines</a:t>
            </a:r>
            <a:r>
              <a:rPr lang="en-US" sz="4787" b="1" i="0">
                <a:solidFill>
                  <a:schemeClr val="accent1"/>
                </a:solidFill>
                <a:latin typeface="Akshar" pitchFamily="2" charset="0"/>
                <a:cs typeface="Akshar" pitchFamily="2" charset="0"/>
              </a:rPr>
              <a:t>.</a:t>
            </a:r>
            <a:endParaRPr lang="en-GB" noProof="0"/>
          </a:p>
        </p:txBody>
      </p:sp>
      <p:sp>
        <p:nvSpPr>
          <p:cNvPr id="13" name="Textplatzhalter 10">
            <a:extLst>
              <a:ext uri="{FF2B5EF4-FFF2-40B4-BE49-F238E27FC236}">
                <a16:creationId xmlns:a16="http://schemas.microsoft.com/office/drawing/2014/main" id="{4C8663DF-B7A0-693C-2B59-B338AD923AD4}"/>
              </a:ext>
            </a:extLst>
          </p:cNvPr>
          <p:cNvSpPr>
            <a:spLocks noGrp="1"/>
          </p:cNvSpPr>
          <p:nvPr>
            <p:ph type="body" sz="quarter" idx="12" hasCustomPrompt="1"/>
          </p:nvPr>
        </p:nvSpPr>
        <p:spPr>
          <a:xfrm>
            <a:off x="1218534" y="5726150"/>
            <a:ext cx="6815667" cy="630895"/>
          </a:xfrm>
        </p:spPr>
        <p:txBody>
          <a:bodyPr/>
          <a:lstStyle>
            <a:lvl1pPr marL="0" indent="0" algn="l">
              <a:lnSpc>
                <a:spcPct val="100000"/>
              </a:lnSpc>
              <a:buNone/>
              <a:defRPr sz="1463" b="0" i="0">
                <a:solidFill>
                  <a:schemeClr val="accent1"/>
                </a:solidFill>
                <a:latin typeface="Plus Jakarta Sans Light" pitchFamily="2" charset="77"/>
                <a:cs typeface="Plus Jakarta Sans Light" pitchFamily="2" charset="77"/>
              </a:defRPr>
            </a:lvl1pPr>
          </a:lstStyle>
          <a:p>
            <a:pPr lvl="0"/>
            <a:r>
              <a:rPr lang="en-GB" noProof="0"/>
              <a:t>Author, Date</a:t>
            </a:r>
          </a:p>
        </p:txBody>
      </p:sp>
      <p:pic>
        <p:nvPicPr>
          <p:cNvPr id="23" name="Grafik 22">
            <a:extLst>
              <a:ext uri="{FF2B5EF4-FFF2-40B4-BE49-F238E27FC236}">
                <a16:creationId xmlns:a16="http://schemas.microsoft.com/office/drawing/2014/main" id="{19A1ECEB-A7A8-77A1-B364-34AD5D50CD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3781" y="323602"/>
            <a:ext cx="2056333" cy="1887977"/>
          </a:xfrm>
          <a:prstGeom prst="rect">
            <a:avLst/>
          </a:prstGeom>
        </p:spPr>
      </p:pic>
    </p:spTree>
    <p:extLst>
      <p:ext uri="{BB962C8B-B14F-4D97-AF65-F5344CB8AC3E}">
        <p14:creationId xmlns:p14="http://schemas.microsoft.com/office/powerpoint/2010/main" val="19263665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8_Cover #1">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2552937C-B513-958D-4357-3AAB3B42F4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extplatzhalter 10">
            <a:extLst>
              <a:ext uri="{FF2B5EF4-FFF2-40B4-BE49-F238E27FC236}">
                <a16:creationId xmlns:a16="http://schemas.microsoft.com/office/drawing/2014/main" id="{CB7670F4-C58A-5B47-EFDB-DD3624784751}"/>
              </a:ext>
            </a:extLst>
          </p:cNvPr>
          <p:cNvSpPr>
            <a:spLocks noGrp="1"/>
          </p:cNvSpPr>
          <p:nvPr>
            <p:ph type="body" sz="quarter" idx="11" hasCustomPrompt="1"/>
          </p:nvPr>
        </p:nvSpPr>
        <p:spPr>
          <a:xfrm>
            <a:off x="1196022" y="2614754"/>
            <a:ext cx="8254584" cy="2616009"/>
          </a:xfrm>
        </p:spPr>
        <p:txBody>
          <a:bodyPr/>
          <a:lstStyle>
            <a:lvl1pPr marL="0" indent="0" algn="l">
              <a:lnSpc>
                <a:spcPct val="100000"/>
              </a:lnSpc>
              <a:buNone/>
              <a:defRPr sz="4787" b="1" i="0">
                <a:solidFill>
                  <a:schemeClr val="bg1"/>
                </a:solidFill>
                <a:latin typeface="Plus Jakarta Sans ExtraBold" pitchFamily="2" charset="77"/>
                <a:cs typeface="Plus Jakarta Sans ExtraBold" pitchFamily="2" charset="77"/>
              </a:defRPr>
            </a:lvl1pPr>
          </a:lstStyle>
          <a:p>
            <a:pPr lvl="0"/>
            <a:r>
              <a:rPr lang="en-GB" noProof="0"/>
              <a:t>A creative long</a:t>
            </a:r>
            <a:br>
              <a:rPr lang="en-GB" noProof="0"/>
            </a:br>
            <a:r>
              <a:rPr lang="en-GB" noProof="0"/>
              <a:t>title for three</a:t>
            </a:r>
            <a:br>
              <a:rPr lang="en-GB" noProof="0"/>
            </a:br>
            <a:r>
              <a:rPr lang="en-GB" noProof="0"/>
              <a:t>creative  lines</a:t>
            </a:r>
            <a:r>
              <a:rPr lang="en-US" sz="4787" b="1" i="0">
                <a:solidFill>
                  <a:schemeClr val="accent1"/>
                </a:solidFill>
                <a:latin typeface="Akshar" pitchFamily="2" charset="0"/>
                <a:cs typeface="Akshar" pitchFamily="2" charset="0"/>
              </a:rPr>
              <a:t>.</a:t>
            </a:r>
            <a:endParaRPr lang="en-GB" noProof="0"/>
          </a:p>
        </p:txBody>
      </p:sp>
      <p:sp>
        <p:nvSpPr>
          <p:cNvPr id="13" name="Textplatzhalter 10">
            <a:extLst>
              <a:ext uri="{FF2B5EF4-FFF2-40B4-BE49-F238E27FC236}">
                <a16:creationId xmlns:a16="http://schemas.microsoft.com/office/drawing/2014/main" id="{4C8663DF-B7A0-693C-2B59-B338AD923AD4}"/>
              </a:ext>
            </a:extLst>
          </p:cNvPr>
          <p:cNvSpPr>
            <a:spLocks noGrp="1"/>
          </p:cNvSpPr>
          <p:nvPr>
            <p:ph type="body" sz="quarter" idx="12" hasCustomPrompt="1"/>
          </p:nvPr>
        </p:nvSpPr>
        <p:spPr>
          <a:xfrm>
            <a:off x="1196022" y="5413487"/>
            <a:ext cx="6815667" cy="630895"/>
          </a:xfrm>
        </p:spPr>
        <p:txBody>
          <a:bodyPr/>
          <a:lstStyle>
            <a:lvl1pPr marL="0" indent="0" algn="l">
              <a:lnSpc>
                <a:spcPct val="100000"/>
              </a:lnSpc>
              <a:buNone/>
              <a:defRPr sz="1463" b="0" i="0">
                <a:solidFill>
                  <a:schemeClr val="accent1"/>
                </a:solidFill>
                <a:latin typeface="Plus Jakarta Sans Light" pitchFamily="2" charset="77"/>
                <a:cs typeface="Plus Jakarta Sans Light" pitchFamily="2" charset="77"/>
              </a:defRPr>
            </a:lvl1pPr>
          </a:lstStyle>
          <a:p>
            <a:pPr lvl="0"/>
            <a:r>
              <a:rPr lang="en-GB" noProof="0"/>
              <a:t>Author, Date</a:t>
            </a:r>
          </a:p>
        </p:txBody>
      </p:sp>
      <p:pic>
        <p:nvPicPr>
          <p:cNvPr id="6" name="Grafik 5">
            <a:extLst>
              <a:ext uri="{FF2B5EF4-FFF2-40B4-BE49-F238E27FC236}">
                <a16:creationId xmlns:a16="http://schemas.microsoft.com/office/drawing/2014/main" id="{703F88D3-854B-267D-BFD3-2304C46885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3781" y="323602"/>
            <a:ext cx="2056333" cy="1887977"/>
          </a:xfrm>
          <a:prstGeom prst="rect">
            <a:avLst/>
          </a:prstGeom>
        </p:spPr>
      </p:pic>
    </p:spTree>
    <p:extLst>
      <p:ext uri="{BB962C8B-B14F-4D97-AF65-F5344CB8AC3E}">
        <p14:creationId xmlns:p14="http://schemas.microsoft.com/office/powerpoint/2010/main" val="237950148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1_UnterKapitel">
    <p:bg>
      <p:bgPr>
        <a:solidFill>
          <a:schemeClr val="accent2"/>
        </a:solidFill>
        <a:effectLst/>
      </p:bgPr>
    </p:bg>
    <p:spTree>
      <p:nvGrpSpPr>
        <p:cNvPr id="1" name=""/>
        <p:cNvGrpSpPr/>
        <p:nvPr/>
      </p:nvGrpSpPr>
      <p:grpSpPr>
        <a:xfrm>
          <a:off x="0" y="0"/>
          <a:ext cx="0" cy="0"/>
          <a:chOff x="0" y="0"/>
          <a:chExt cx="0" cy="0"/>
        </a:xfrm>
      </p:grpSpPr>
      <p:sp>
        <p:nvSpPr>
          <p:cNvPr id="7" name="Textplatzhalter 10">
            <a:extLst>
              <a:ext uri="{FF2B5EF4-FFF2-40B4-BE49-F238E27FC236}">
                <a16:creationId xmlns:a16="http://schemas.microsoft.com/office/drawing/2014/main" id="{B5944557-6EFB-990A-CF4A-8186DDA01A01}"/>
              </a:ext>
            </a:extLst>
          </p:cNvPr>
          <p:cNvSpPr>
            <a:spLocks noGrp="1"/>
          </p:cNvSpPr>
          <p:nvPr>
            <p:ph type="body" sz="quarter" idx="11" hasCustomPrompt="1"/>
          </p:nvPr>
        </p:nvSpPr>
        <p:spPr>
          <a:xfrm>
            <a:off x="1196022" y="2614754"/>
            <a:ext cx="8254584" cy="2616009"/>
          </a:xfrm>
        </p:spPr>
        <p:txBody>
          <a:bodyPr/>
          <a:lstStyle>
            <a:lvl1pPr marL="0" indent="0" algn="l">
              <a:lnSpc>
                <a:spcPct val="100000"/>
              </a:lnSpc>
              <a:buNone/>
              <a:defRPr sz="4787" b="1" i="0">
                <a:solidFill>
                  <a:schemeClr val="bg1"/>
                </a:solidFill>
                <a:latin typeface="Plus Jakarta Sans ExtraBold" pitchFamily="2" charset="77"/>
                <a:cs typeface="Plus Jakarta Sans ExtraBold" pitchFamily="2" charset="77"/>
              </a:defRPr>
            </a:lvl1pPr>
          </a:lstStyle>
          <a:p>
            <a:pPr lvl="0"/>
            <a:r>
              <a:rPr lang="en-GB" noProof="0"/>
              <a:t>A creative long</a:t>
            </a:r>
            <a:br>
              <a:rPr lang="en-GB" noProof="0"/>
            </a:br>
            <a:r>
              <a:rPr lang="en-GB" noProof="0"/>
              <a:t>title for three</a:t>
            </a:r>
            <a:br>
              <a:rPr lang="en-GB" noProof="0"/>
            </a:br>
            <a:r>
              <a:rPr lang="en-GB" noProof="0"/>
              <a:t>creative  lines</a:t>
            </a:r>
            <a:r>
              <a:rPr lang="en-US" sz="4787" b="1" i="0">
                <a:solidFill>
                  <a:schemeClr val="accent1"/>
                </a:solidFill>
                <a:latin typeface="Akshar" pitchFamily="2" charset="0"/>
                <a:cs typeface="Akshar" pitchFamily="2" charset="0"/>
              </a:rPr>
              <a:t>.</a:t>
            </a:r>
            <a:endParaRPr lang="en-GB" noProof="0"/>
          </a:p>
        </p:txBody>
      </p:sp>
      <p:sp>
        <p:nvSpPr>
          <p:cNvPr id="9" name="Textplatzhalter 10">
            <a:extLst>
              <a:ext uri="{FF2B5EF4-FFF2-40B4-BE49-F238E27FC236}">
                <a16:creationId xmlns:a16="http://schemas.microsoft.com/office/drawing/2014/main" id="{7124F505-F035-8530-4D2A-887143917E41}"/>
              </a:ext>
            </a:extLst>
          </p:cNvPr>
          <p:cNvSpPr>
            <a:spLocks noGrp="1"/>
          </p:cNvSpPr>
          <p:nvPr>
            <p:ph type="body" sz="quarter" idx="12" hasCustomPrompt="1"/>
          </p:nvPr>
        </p:nvSpPr>
        <p:spPr>
          <a:xfrm>
            <a:off x="1196022" y="5413487"/>
            <a:ext cx="6815667" cy="630895"/>
          </a:xfrm>
        </p:spPr>
        <p:txBody>
          <a:bodyPr/>
          <a:lstStyle>
            <a:lvl1pPr marL="0" indent="0" algn="l">
              <a:lnSpc>
                <a:spcPct val="100000"/>
              </a:lnSpc>
              <a:buNone/>
              <a:defRPr sz="1463" b="0" i="0">
                <a:solidFill>
                  <a:schemeClr val="accent1"/>
                </a:solidFill>
                <a:latin typeface="Plus Jakarta Sans Light" pitchFamily="2" charset="77"/>
                <a:cs typeface="Plus Jakarta Sans Light" pitchFamily="2" charset="77"/>
              </a:defRPr>
            </a:lvl1pPr>
          </a:lstStyle>
          <a:p>
            <a:pPr lvl="0"/>
            <a:r>
              <a:rPr lang="en-GB" noProof="0"/>
              <a:t>Author, Date</a:t>
            </a:r>
          </a:p>
        </p:txBody>
      </p:sp>
      <p:pic>
        <p:nvPicPr>
          <p:cNvPr id="11" name="Grafik 10">
            <a:extLst>
              <a:ext uri="{FF2B5EF4-FFF2-40B4-BE49-F238E27FC236}">
                <a16:creationId xmlns:a16="http://schemas.microsoft.com/office/drawing/2014/main" id="{FAA9DB48-7308-7254-370B-17F995956E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781" y="323602"/>
            <a:ext cx="2056333" cy="1887977"/>
          </a:xfrm>
          <a:prstGeom prst="rect">
            <a:avLst/>
          </a:prstGeom>
        </p:spPr>
      </p:pic>
    </p:spTree>
    <p:extLst>
      <p:ext uri="{BB962C8B-B14F-4D97-AF65-F5344CB8AC3E}">
        <p14:creationId xmlns:p14="http://schemas.microsoft.com/office/powerpoint/2010/main" val="202612328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2_UnterKapitel">
    <p:bg>
      <p:bgPr>
        <a:solidFill>
          <a:schemeClr val="accent2"/>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DB771785-FF4C-F879-D37C-7F3D4E330CC1}"/>
              </a:ext>
            </a:extLst>
          </p:cNvPr>
          <p:cNvSpPr/>
          <p:nvPr userDrawn="1"/>
        </p:nvSpPr>
        <p:spPr>
          <a:xfrm>
            <a:off x="0" y="2"/>
            <a:ext cx="2030400" cy="6868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5" name="Textplatzhalter 10">
            <a:extLst>
              <a:ext uri="{FF2B5EF4-FFF2-40B4-BE49-F238E27FC236}">
                <a16:creationId xmlns:a16="http://schemas.microsoft.com/office/drawing/2014/main" id="{5FA2C8F1-6B93-40ED-54E9-442C4B69A653}"/>
              </a:ext>
            </a:extLst>
          </p:cNvPr>
          <p:cNvSpPr>
            <a:spLocks noGrp="1"/>
          </p:cNvSpPr>
          <p:nvPr>
            <p:ph type="body" sz="quarter" idx="11" hasCustomPrompt="1"/>
          </p:nvPr>
        </p:nvSpPr>
        <p:spPr>
          <a:xfrm>
            <a:off x="2546307" y="2120997"/>
            <a:ext cx="8850006" cy="2616009"/>
          </a:xfrm>
        </p:spPr>
        <p:txBody>
          <a:bodyPr/>
          <a:lstStyle>
            <a:lvl1pPr marL="0" indent="0" algn="l">
              <a:lnSpc>
                <a:spcPct val="100000"/>
              </a:lnSpc>
              <a:buNone/>
              <a:defRPr sz="4787" b="1" i="0">
                <a:solidFill>
                  <a:schemeClr val="bg1"/>
                </a:solidFill>
                <a:latin typeface="Plus Jakarta Sans ExtraBold" pitchFamily="2" charset="77"/>
                <a:cs typeface="Plus Jakarta Sans ExtraBold" pitchFamily="2" charset="77"/>
              </a:defRPr>
            </a:lvl1pPr>
          </a:lstStyle>
          <a:p>
            <a:pPr lvl="0"/>
            <a:r>
              <a:rPr lang="en-GB" noProof="0"/>
              <a:t>A creative long </a:t>
            </a:r>
            <a:br>
              <a:rPr lang="en-GB" noProof="0"/>
            </a:br>
            <a:r>
              <a:rPr lang="en-GB" noProof="0"/>
              <a:t>title for three</a:t>
            </a:r>
            <a:br>
              <a:rPr lang="en-GB" noProof="0"/>
            </a:br>
            <a:r>
              <a:rPr lang="en-GB" noProof="0"/>
              <a:t>creative  lines</a:t>
            </a:r>
            <a:r>
              <a:rPr lang="en-US" sz="4787" b="1" i="0">
                <a:solidFill>
                  <a:schemeClr val="accent1"/>
                </a:solidFill>
                <a:latin typeface="Akshar" pitchFamily="2" charset="0"/>
                <a:cs typeface="Akshar" pitchFamily="2" charset="0"/>
              </a:rPr>
              <a:t>.</a:t>
            </a:r>
            <a:endParaRPr lang="en-GB" noProof="0"/>
          </a:p>
        </p:txBody>
      </p:sp>
      <p:sp>
        <p:nvSpPr>
          <p:cNvPr id="6" name="Textplatzhalter 10">
            <a:extLst>
              <a:ext uri="{FF2B5EF4-FFF2-40B4-BE49-F238E27FC236}">
                <a16:creationId xmlns:a16="http://schemas.microsoft.com/office/drawing/2014/main" id="{AAC93589-7A53-51E5-6D61-32733E413045}"/>
              </a:ext>
            </a:extLst>
          </p:cNvPr>
          <p:cNvSpPr>
            <a:spLocks noGrp="1"/>
          </p:cNvSpPr>
          <p:nvPr>
            <p:ph type="body" sz="quarter" idx="12" hasCustomPrompt="1"/>
          </p:nvPr>
        </p:nvSpPr>
        <p:spPr>
          <a:xfrm>
            <a:off x="2568820" y="5021717"/>
            <a:ext cx="8850006" cy="781260"/>
          </a:xfrm>
        </p:spPr>
        <p:txBody>
          <a:bodyPr/>
          <a:lstStyle>
            <a:lvl1pPr marL="0" indent="0" algn="l">
              <a:lnSpc>
                <a:spcPct val="100000"/>
              </a:lnSpc>
              <a:buNone/>
              <a:defRPr sz="1463" b="0" i="0">
                <a:solidFill>
                  <a:schemeClr val="accent1"/>
                </a:solidFill>
                <a:latin typeface="Plus Jakarta Sans Light" pitchFamily="2" charset="77"/>
                <a:cs typeface="Plus Jakarta Sans Light" pitchFamily="2" charset="77"/>
              </a:defRPr>
            </a:lvl1pPr>
          </a:lstStyle>
          <a:p>
            <a:pPr lvl="0"/>
            <a:r>
              <a:rPr lang="en-GB" noProof="0"/>
              <a:t>Author, Date</a:t>
            </a:r>
          </a:p>
        </p:txBody>
      </p:sp>
      <p:pic>
        <p:nvPicPr>
          <p:cNvPr id="8" name="Grafik 7">
            <a:extLst>
              <a:ext uri="{FF2B5EF4-FFF2-40B4-BE49-F238E27FC236}">
                <a16:creationId xmlns:a16="http://schemas.microsoft.com/office/drawing/2014/main" id="{01368BFC-0560-3293-337E-0B79019721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2827" y="282127"/>
            <a:ext cx="1516128" cy="1392000"/>
          </a:xfrm>
          <a:prstGeom prst="rect">
            <a:avLst/>
          </a:prstGeom>
        </p:spPr>
      </p:pic>
    </p:spTree>
    <p:extLst>
      <p:ext uri="{BB962C8B-B14F-4D97-AF65-F5344CB8AC3E}">
        <p14:creationId xmlns:p14="http://schemas.microsoft.com/office/powerpoint/2010/main" val="415483757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5_Cover #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CAD9E35-3369-E562-3A46-D05C030CF3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241"/>
          <a:stretch/>
        </p:blipFill>
        <p:spPr>
          <a:xfrm>
            <a:off x="2030400" y="10951"/>
            <a:ext cx="10161600" cy="6858000"/>
          </a:xfrm>
          <a:prstGeom prst="rect">
            <a:avLst/>
          </a:prstGeom>
        </p:spPr>
      </p:pic>
      <p:sp>
        <p:nvSpPr>
          <p:cNvPr id="12" name="Textplatzhalter 10">
            <a:extLst>
              <a:ext uri="{FF2B5EF4-FFF2-40B4-BE49-F238E27FC236}">
                <a16:creationId xmlns:a16="http://schemas.microsoft.com/office/drawing/2014/main" id="{CB7670F4-C58A-5B47-EFDB-DD3624784751}"/>
              </a:ext>
            </a:extLst>
          </p:cNvPr>
          <p:cNvSpPr>
            <a:spLocks noGrp="1"/>
          </p:cNvSpPr>
          <p:nvPr>
            <p:ph type="body" sz="quarter" idx="11" hasCustomPrompt="1"/>
          </p:nvPr>
        </p:nvSpPr>
        <p:spPr>
          <a:xfrm>
            <a:off x="2546306" y="2120997"/>
            <a:ext cx="6096468" cy="2616009"/>
          </a:xfrm>
        </p:spPr>
        <p:txBody>
          <a:bodyPr/>
          <a:lstStyle>
            <a:lvl1pPr marL="0" indent="0" algn="l">
              <a:lnSpc>
                <a:spcPct val="100000"/>
              </a:lnSpc>
              <a:buNone/>
              <a:defRPr sz="4787" b="1" i="0">
                <a:solidFill>
                  <a:schemeClr val="bg1"/>
                </a:solidFill>
                <a:latin typeface="Plus Jakarta Sans ExtraBold" pitchFamily="2" charset="77"/>
                <a:cs typeface="Plus Jakarta Sans ExtraBold" pitchFamily="2" charset="77"/>
              </a:defRPr>
            </a:lvl1pPr>
          </a:lstStyle>
          <a:p>
            <a:pPr lvl="0"/>
            <a:r>
              <a:rPr lang="en-GB" noProof="0"/>
              <a:t>A creative long </a:t>
            </a:r>
            <a:br>
              <a:rPr lang="en-GB" noProof="0"/>
            </a:br>
            <a:r>
              <a:rPr lang="en-GB" noProof="0"/>
              <a:t>title for three</a:t>
            </a:r>
            <a:br>
              <a:rPr lang="en-GB" noProof="0"/>
            </a:br>
            <a:r>
              <a:rPr lang="en-GB" noProof="0"/>
              <a:t>creative  lines</a:t>
            </a:r>
            <a:r>
              <a:rPr lang="en-US" sz="4787" b="1" i="0">
                <a:solidFill>
                  <a:schemeClr val="accent1"/>
                </a:solidFill>
                <a:latin typeface="Akshar" pitchFamily="2" charset="0"/>
                <a:cs typeface="Akshar" pitchFamily="2" charset="0"/>
              </a:rPr>
              <a:t>.</a:t>
            </a:r>
            <a:endParaRPr lang="en-GB" noProof="0"/>
          </a:p>
        </p:txBody>
      </p:sp>
      <p:sp>
        <p:nvSpPr>
          <p:cNvPr id="13" name="Textplatzhalter 10">
            <a:extLst>
              <a:ext uri="{FF2B5EF4-FFF2-40B4-BE49-F238E27FC236}">
                <a16:creationId xmlns:a16="http://schemas.microsoft.com/office/drawing/2014/main" id="{4C8663DF-B7A0-693C-2B59-B338AD923AD4}"/>
              </a:ext>
            </a:extLst>
          </p:cNvPr>
          <p:cNvSpPr>
            <a:spLocks noGrp="1"/>
          </p:cNvSpPr>
          <p:nvPr>
            <p:ph type="body" sz="quarter" idx="12" hasCustomPrompt="1"/>
          </p:nvPr>
        </p:nvSpPr>
        <p:spPr>
          <a:xfrm>
            <a:off x="2568820" y="5021717"/>
            <a:ext cx="6096468" cy="781260"/>
          </a:xfrm>
        </p:spPr>
        <p:txBody>
          <a:bodyPr/>
          <a:lstStyle>
            <a:lvl1pPr marL="0" indent="0" algn="l">
              <a:lnSpc>
                <a:spcPct val="100000"/>
              </a:lnSpc>
              <a:buNone/>
              <a:defRPr sz="1463" b="0" i="0">
                <a:solidFill>
                  <a:schemeClr val="accent1"/>
                </a:solidFill>
                <a:latin typeface="Plus Jakarta Sans Light" pitchFamily="2" charset="77"/>
                <a:cs typeface="Plus Jakarta Sans Light" pitchFamily="2" charset="77"/>
              </a:defRPr>
            </a:lvl1pPr>
          </a:lstStyle>
          <a:p>
            <a:pPr lvl="0"/>
            <a:r>
              <a:rPr lang="en-GB" noProof="0"/>
              <a:t>Author, Date</a:t>
            </a:r>
          </a:p>
        </p:txBody>
      </p:sp>
      <p:pic>
        <p:nvPicPr>
          <p:cNvPr id="6" name="Grafik 5">
            <a:extLst>
              <a:ext uri="{FF2B5EF4-FFF2-40B4-BE49-F238E27FC236}">
                <a16:creationId xmlns:a16="http://schemas.microsoft.com/office/drawing/2014/main" id="{BAA7B40C-5340-44F6-8295-C607A40A09D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2827" y="282127"/>
            <a:ext cx="1516128" cy="1392000"/>
          </a:xfrm>
          <a:prstGeom prst="rect">
            <a:avLst/>
          </a:prstGeom>
        </p:spPr>
      </p:pic>
    </p:spTree>
    <p:extLst>
      <p:ext uri="{BB962C8B-B14F-4D97-AF65-F5344CB8AC3E}">
        <p14:creationId xmlns:p14="http://schemas.microsoft.com/office/powerpoint/2010/main" val="173219934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2_Cover #1">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FE47DA3-7508-20D1-0045-F5BD8C6675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693956" y="-2693956"/>
            <a:ext cx="6858000" cy="12245912"/>
          </a:xfrm>
          <a:prstGeom prst="rect">
            <a:avLst/>
          </a:prstGeom>
        </p:spPr>
      </p:pic>
      <p:sp>
        <p:nvSpPr>
          <p:cNvPr id="11" name="Textplatzhalter 10">
            <a:extLst>
              <a:ext uri="{FF2B5EF4-FFF2-40B4-BE49-F238E27FC236}">
                <a16:creationId xmlns:a16="http://schemas.microsoft.com/office/drawing/2014/main" id="{1B2B296A-5E6E-0652-FA63-84FBA202310C}"/>
              </a:ext>
            </a:extLst>
          </p:cNvPr>
          <p:cNvSpPr>
            <a:spLocks noGrp="1"/>
          </p:cNvSpPr>
          <p:nvPr>
            <p:ph type="body" sz="quarter" idx="10" hasCustomPrompt="1"/>
          </p:nvPr>
        </p:nvSpPr>
        <p:spPr>
          <a:xfrm>
            <a:off x="2118992" y="2861041"/>
            <a:ext cx="8254584" cy="1697428"/>
          </a:xfrm>
        </p:spPr>
        <p:txBody>
          <a:bodyPr/>
          <a:lstStyle>
            <a:lvl1pPr marL="0" indent="0" algn="ctr">
              <a:lnSpc>
                <a:spcPct val="100000"/>
              </a:lnSpc>
              <a:buNone/>
              <a:defRPr sz="4787" b="1" i="0">
                <a:solidFill>
                  <a:schemeClr val="bg1"/>
                </a:solidFill>
                <a:latin typeface="Plus Jakarta Sans ExtraBold" pitchFamily="2" charset="77"/>
                <a:cs typeface="Plus Jakarta Sans ExtraBold" pitchFamily="2" charset="77"/>
              </a:defRPr>
            </a:lvl1pPr>
          </a:lstStyle>
          <a:p>
            <a:pPr lvl="0"/>
            <a:r>
              <a:rPr lang="en-GB" noProof="0"/>
              <a:t>A creative long title</a:t>
            </a:r>
            <a:br>
              <a:rPr lang="en-GB" noProof="0"/>
            </a:br>
            <a:r>
              <a:rPr lang="en-GB" noProof="0"/>
              <a:t>for two lines</a:t>
            </a:r>
          </a:p>
        </p:txBody>
      </p:sp>
      <p:sp>
        <p:nvSpPr>
          <p:cNvPr id="17" name="Textplatzhalter 10">
            <a:extLst>
              <a:ext uri="{FF2B5EF4-FFF2-40B4-BE49-F238E27FC236}">
                <a16:creationId xmlns:a16="http://schemas.microsoft.com/office/drawing/2014/main" id="{B4216C80-C682-540A-754A-C1EE1F05CC51}"/>
              </a:ext>
            </a:extLst>
          </p:cNvPr>
          <p:cNvSpPr>
            <a:spLocks noGrp="1"/>
          </p:cNvSpPr>
          <p:nvPr>
            <p:ph type="body" sz="quarter" idx="11" hasCustomPrompt="1"/>
          </p:nvPr>
        </p:nvSpPr>
        <p:spPr>
          <a:xfrm>
            <a:off x="2715121" y="4518496"/>
            <a:ext cx="6815667" cy="498213"/>
          </a:xfrm>
        </p:spPr>
        <p:txBody>
          <a:bodyPr/>
          <a:lstStyle>
            <a:lvl1pPr marL="0" indent="0" algn="ctr">
              <a:lnSpc>
                <a:spcPct val="100000"/>
              </a:lnSpc>
              <a:buNone/>
              <a:defRPr sz="1463" b="0" i="0">
                <a:solidFill>
                  <a:schemeClr val="bg1"/>
                </a:solidFill>
                <a:latin typeface="Plus Jakarta Sans Light" pitchFamily="2" charset="77"/>
                <a:cs typeface="Plus Jakarta Sans Light" pitchFamily="2" charset="77"/>
              </a:defRPr>
            </a:lvl1pPr>
          </a:lstStyle>
          <a:p>
            <a:pPr lvl="0"/>
            <a:r>
              <a:rPr lang="en-GB" noProof="0"/>
              <a:t>Author, Date</a:t>
            </a:r>
          </a:p>
        </p:txBody>
      </p:sp>
      <p:pic>
        <p:nvPicPr>
          <p:cNvPr id="6" name="Grafik 5">
            <a:extLst>
              <a:ext uri="{FF2B5EF4-FFF2-40B4-BE49-F238E27FC236}">
                <a16:creationId xmlns:a16="http://schemas.microsoft.com/office/drawing/2014/main" id="{8501165D-6621-1808-43B0-945225F7F8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33885" y="323602"/>
            <a:ext cx="2056333" cy="1887977"/>
          </a:xfrm>
          <a:prstGeom prst="rect">
            <a:avLst/>
          </a:prstGeom>
        </p:spPr>
      </p:pic>
    </p:spTree>
    <p:extLst>
      <p:ext uri="{BB962C8B-B14F-4D97-AF65-F5344CB8AC3E}">
        <p14:creationId xmlns:p14="http://schemas.microsoft.com/office/powerpoint/2010/main" val="173800757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Table of contents" preserve="1" userDrawn="1">
  <p:cSld name="Table of contents">
    <p:bg>
      <p:bgRef idx="1001">
        <a:schemeClr val="bg1"/>
      </p:bgRef>
    </p:bg>
    <p:spTree>
      <p:nvGrpSpPr>
        <p:cNvPr id="1" name="Shape 48"/>
        <p:cNvGrpSpPr/>
        <p:nvPr/>
      </p:nvGrpSpPr>
      <p:grpSpPr>
        <a:xfrm>
          <a:off x="0" y="0"/>
          <a:ext cx="0" cy="0"/>
          <a:chOff x="0" y="0"/>
          <a:chExt cx="0" cy="0"/>
        </a:xfrm>
      </p:grpSpPr>
      <p:pic>
        <p:nvPicPr>
          <p:cNvPr id="4" name="Grafik 3">
            <a:extLst>
              <a:ext uri="{FF2B5EF4-FFF2-40B4-BE49-F238E27FC236}">
                <a16:creationId xmlns:a16="http://schemas.microsoft.com/office/drawing/2014/main" id="{70F9B9D3-4BF6-6DC0-AD52-49C966D4EB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5" name="Titelplatzhalter 1">
            <a:extLst>
              <a:ext uri="{FF2B5EF4-FFF2-40B4-BE49-F238E27FC236}">
                <a16:creationId xmlns:a16="http://schemas.microsoft.com/office/drawing/2014/main" id="{9F1FF903-261B-544D-BAF8-DA889AA3AE94}"/>
              </a:ext>
            </a:extLst>
          </p:cNvPr>
          <p:cNvSpPr txBox="1">
            <a:spLocks/>
          </p:cNvSpPr>
          <p:nvPr userDrawn="1"/>
        </p:nvSpPr>
        <p:spPr>
          <a:xfrm>
            <a:off x="3068438" y="1021689"/>
            <a:ext cx="7582500" cy="905568"/>
          </a:xfrm>
          <a:prstGeom prst="rect">
            <a:avLst/>
          </a:prstGeom>
        </p:spPr>
        <p:txBody>
          <a:bodyPr vert="horz" lIns="121588" tIns="60794" rIns="121588" bIns="60794" rtlCol="0" anchor="ctr">
            <a:noAutofit/>
          </a:bodyPr>
          <a:lstStyle>
            <a:lvl1pPr algn="l" defTabSz="914400" rtl="0" eaLnBrk="1" latinLnBrk="0" hangingPunct="1">
              <a:lnSpc>
                <a:spcPct val="90000"/>
              </a:lnSpc>
              <a:spcBef>
                <a:spcPct val="0"/>
              </a:spcBef>
              <a:buNone/>
              <a:defRPr sz="2800" kern="1200">
                <a:solidFill>
                  <a:schemeClr val="tx1"/>
                </a:solidFill>
                <a:latin typeface="WWF" panose="02000000000000000000" pitchFamily="2" charset="0"/>
                <a:ea typeface="+mj-ea"/>
                <a:cs typeface="+mj-cs"/>
              </a:defRPr>
            </a:lvl1pPr>
          </a:lstStyle>
          <a:p>
            <a:pPr>
              <a:buClrTx/>
              <a:buFontTx/>
            </a:pPr>
            <a:r>
              <a:rPr lang="de-DE" sz="3723" b="1" i="0">
                <a:solidFill>
                  <a:schemeClr val="tx1"/>
                </a:solidFill>
                <a:latin typeface="Akshar" pitchFamily="2" charset="0"/>
                <a:cs typeface="Akshar" pitchFamily="2" charset="0"/>
              </a:rPr>
              <a:t>AGENDA</a:t>
            </a:r>
            <a:endParaRPr lang="de-ES" sz="3723" b="1" i="0">
              <a:solidFill>
                <a:schemeClr val="tx1"/>
              </a:solidFill>
              <a:latin typeface="Akshar" pitchFamily="2" charset="0"/>
              <a:cs typeface="Akshar" pitchFamily="2" charset="0"/>
            </a:endParaRPr>
          </a:p>
        </p:txBody>
      </p:sp>
      <p:cxnSp>
        <p:nvCxnSpPr>
          <p:cNvPr id="5" name="Straight Connector 4">
            <a:extLst>
              <a:ext uri="{FF2B5EF4-FFF2-40B4-BE49-F238E27FC236}">
                <a16:creationId xmlns:a16="http://schemas.microsoft.com/office/drawing/2014/main" id="{D212C52E-9336-6476-C9FC-79449157D746}"/>
              </a:ext>
            </a:extLst>
          </p:cNvPr>
          <p:cNvCxnSpPr>
            <a:cxnSpLocks/>
          </p:cNvCxnSpPr>
          <p:nvPr userDrawn="1"/>
        </p:nvCxnSpPr>
        <p:spPr>
          <a:xfrm>
            <a:off x="3197582" y="1849660"/>
            <a:ext cx="2503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773368E-FD3C-50AD-F8EF-3D0FC93BDB75}"/>
              </a:ext>
            </a:extLst>
          </p:cNvPr>
          <p:cNvCxnSpPr>
            <a:cxnSpLocks/>
          </p:cNvCxnSpPr>
          <p:nvPr userDrawn="1"/>
        </p:nvCxnSpPr>
        <p:spPr>
          <a:xfrm>
            <a:off x="3197583" y="1936133"/>
            <a:ext cx="1490398"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710050"/>
      </p:ext>
    </p:extLst>
  </p:cSld>
  <p:clrMapOvr>
    <a:overrideClrMapping bg1="lt1" tx1="dk1" bg2="lt2" tx2="dk2" accent1="accent1" accent2="accent2" accent3="accent3" accent4="accent4" accent5="accent5" accent6="accent6" hlink="hlink" folHlink="folHlink"/>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Table of contents" preserve="1" userDrawn="1">
  <p:cSld name="1_Table of contents">
    <p:bg>
      <p:bgRef idx="1001">
        <a:schemeClr val="bg1"/>
      </p:bgRef>
    </p:bg>
    <p:spTree>
      <p:nvGrpSpPr>
        <p:cNvPr id="1" name="Shape 48"/>
        <p:cNvGrpSpPr/>
        <p:nvPr/>
      </p:nvGrpSpPr>
      <p:grpSpPr>
        <a:xfrm>
          <a:off x="0" y="0"/>
          <a:ext cx="0" cy="0"/>
          <a:chOff x="0" y="0"/>
          <a:chExt cx="0" cy="0"/>
        </a:xfrm>
      </p:grpSpPr>
      <p:sp>
        <p:nvSpPr>
          <p:cNvPr id="3" name="Bildplatzhalter 2">
            <a:extLst>
              <a:ext uri="{FF2B5EF4-FFF2-40B4-BE49-F238E27FC236}">
                <a16:creationId xmlns:a16="http://schemas.microsoft.com/office/drawing/2014/main" id="{61BC1EA0-E09E-BE4A-9C18-36AD4D1AF030}"/>
              </a:ext>
            </a:extLst>
          </p:cNvPr>
          <p:cNvSpPr>
            <a:spLocks noGrp="1"/>
          </p:cNvSpPr>
          <p:nvPr>
            <p:ph type="pic" sz="quarter" idx="16"/>
          </p:nvPr>
        </p:nvSpPr>
        <p:spPr>
          <a:xfrm>
            <a:off x="-3943" y="0"/>
            <a:ext cx="3360000" cy="6858000"/>
          </a:xfrm>
        </p:spPr>
        <p:txBody>
          <a:bodyPr/>
          <a:lstStyle/>
          <a:p>
            <a:r>
              <a:rPr lang="de-DE"/>
              <a:t>Bild durch Klicken auf Symbol hinzufügen</a:t>
            </a:r>
            <a:endParaRPr lang="de-ES"/>
          </a:p>
        </p:txBody>
      </p:sp>
      <p:sp>
        <p:nvSpPr>
          <p:cNvPr id="21" name="Titelplatzhalter 1">
            <a:extLst>
              <a:ext uri="{FF2B5EF4-FFF2-40B4-BE49-F238E27FC236}">
                <a16:creationId xmlns:a16="http://schemas.microsoft.com/office/drawing/2014/main" id="{F00843C0-737D-8791-5670-6C8571003714}"/>
              </a:ext>
            </a:extLst>
          </p:cNvPr>
          <p:cNvSpPr txBox="1">
            <a:spLocks/>
          </p:cNvSpPr>
          <p:nvPr userDrawn="1"/>
        </p:nvSpPr>
        <p:spPr>
          <a:xfrm>
            <a:off x="4084438" y="994484"/>
            <a:ext cx="7582500" cy="905568"/>
          </a:xfrm>
          <a:prstGeom prst="rect">
            <a:avLst/>
          </a:prstGeom>
        </p:spPr>
        <p:txBody>
          <a:bodyPr vert="horz" lIns="121588" tIns="60794" rIns="121588" bIns="60794" rtlCol="0" anchor="ctr">
            <a:noAutofit/>
          </a:bodyPr>
          <a:lstStyle>
            <a:lvl1pPr algn="l" defTabSz="914400" rtl="0" eaLnBrk="1" latinLnBrk="0" hangingPunct="1">
              <a:lnSpc>
                <a:spcPct val="90000"/>
              </a:lnSpc>
              <a:spcBef>
                <a:spcPct val="0"/>
              </a:spcBef>
              <a:buNone/>
              <a:defRPr sz="2800" kern="1200">
                <a:solidFill>
                  <a:schemeClr val="tx1"/>
                </a:solidFill>
                <a:latin typeface="WWF" panose="02000000000000000000" pitchFamily="2" charset="0"/>
                <a:ea typeface="+mj-ea"/>
                <a:cs typeface="+mj-cs"/>
              </a:defRPr>
            </a:lvl1pPr>
          </a:lstStyle>
          <a:p>
            <a:pPr>
              <a:buClrTx/>
              <a:buFontTx/>
            </a:pPr>
            <a:r>
              <a:rPr lang="de-DE" sz="3723" b="1" i="0" spc="0">
                <a:solidFill>
                  <a:schemeClr val="accent5"/>
                </a:solidFill>
                <a:latin typeface="Akshar" pitchFamily="2" charset="0"/>
                <a:cs typeface="Akshar" pitchFamily="2" charset="0"/>
              </a:rPr>
              <a:t>AGENDA</a:t>
            </a:r>
            <a:endParaRPr lang="de-ES" sz="3723" b="1" i="0" spc="0">
              <a:solidFill>
                <a:schemeClr val="accent5"/>
              </a:solidFill>
              <a:latin typeface="Akshar" pitchFamily="2" charset="0"/>
              <a:cs typeface="Akshar" pitchFamily="2" charset="0"/>
            </a:endParaRPr>
          </a:p>
        </p:txBody>
      </p:sp>
      <p:pic>
        <p:nvPicPr>
          <p:cNvPr id="4" name="Grafik 3">
            <a:extLst>
              <a:ext uri="{FF2B5EF4-FFF2-40B4-BE49-F238E27FC236}">
                <a16:creationId xmlns:a16="http://schemas.microsoft.com/office/drawing/2014/main" id="{4855CC75-FF29-6BD7-A316-7453886770F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t="6199" r="48062"/>
          <a:stretch/>
        </p:blipFill>
        <p:spPr>
          <a:xfrm rot="10800000" flipH="1">
            <a:off x="10823083" y="-124820"/>
            <a:ext cx="1368918" cy="2472267"/>
          </a:xfrm>
          <a:prstGeom prst="rect">
            <a:avLst/>
          </a:prstGeom>
        </p:spPr>
      </p:pic>
    </p:spTree>
    <p:extLst>
      <p:ext uri="{BB962C8B-B14F-4D97-AF65-F5344CB8AC3E}">
        <p14:creationId xmlns:p14="http://schemas.microsoft.com/office/powerpoint/2010/main" val="927615494"/>
      </p:ext>
    </p:extLst>
  </p:cSld>
  <p:clrMapOvr>
    <a:overrideClrMapping bg1="dk1" tx1="lt1" bg2="dk2" tx2="lt2" accent1="accent1" accent2="accent2" accent3="accent3" accent4="accent4" accent5="accent5" accent6="accent6" hlink="hlink" folHlink="folHlink"/>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UnterKapitel">
    <p:bg>
      <p:bgPr>
        <a:solidFill>
          <a:schemeClr val="accent1"/>
        </a:solidFill>
        <a:effectLst/>
      </p:bgPr>
    </p:bg>
    <p:spTree>
      <p:nvGrpSpPr>
        <p:cNvPr id="1" name=""/>
        <p:cNvGrpSpPr/>
        <p:nvPr/>
      </p:nvGrpSpPr>
      <p:grpSpPr>
        <a:xfrm>
          <a:off x="0" y="0"/>
          <a:ext cx="0" cy="0"/>
          <a:chOff x="0" y="0"/>
          <a:chExt cx="0" cy="0"/>
        </a:xfrm>
      </p:grpSpPr>
      <p:sp>
        <p:nvSpPr>
          <p:cNvPr id="4" name="Google Shape;14;p3">
            <a:extLst>
              <a:ext uri="{FF2B5EF4-FFF2-40B4-BE49-F238E27FC236}">
                <a16:creationId xmlns:a16="http://schemas.microsoft.com/office/drawing/2014/main" id="{E3315676-8C04-C94B-BCB1-5527F97078FE}"/>
              </a:ext>
            </a:extLst>
          </p:cNvPr>
          <p:cNvSpPr txBox="1">
            <a:spLocks noGrp="1"/>
          </p:cNvSpPr>
          <p:nvPr>
            <p:ph type="title" hasCustomPrompt="1"/>
          </p:nvPr>
        </p:nvSpPr>
        <p:spPr>
          <a:xfrm>
            <a:off x="1097001" y="2939200"/>
            <a:ext cx="9998000" cy="97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984" b="1" i="0">
                <a:solidFill>
                  <a:schemeClr val="bg1"/>
                </a:solidFill>
                <a:latin typeface="Akshar" pitchFamily="2" charset="0"/>
                <a:cs typeface="Akshar" pitchFamily="2" charset="0"/>
              </a:defRPr>
            </a:lvl1pPr>
            <a:lvl2pPr lvl="1" algn="ctr">
              <a:spcBef>
                <a:spcPts val="0"/>
              </a:spcBef>
              <a:spcAft>
                <a:spcPts val="0"/>
              </a:spcAft>
              <a:buSzPts val="3600"/>
              <a:buNone/>
              <a:defRPr sz="4787"/>
            </a:lvl2pPr>
            <a:lvl3pPr lvl="2" algn="ctr">
              <a:spcBef>
                <a:spcPts val="0"/>
              </a:spcBef>
              <a:spcAft>
                <a:spcPts val="0"/>
              </a:spcAft>
              <a:buSzPts val="3600"/>
              <a:buNone/>
              <a:defRPr sz="4787"/>
            </a:lvl3pPr>
            <a:lvl4pPr lvl="3" algn="ctr">
              <a:spcBef>
                <a:spcPts val="0"/>
              </a:spcBef>
              <a:spcAft>
                <a:spcPts val="0"/>
              </a:spcAft>
              <a:buSzPts val="3600"/>
              <a:buNone/>
              <a:defRPr sz="4787"/>
            </a:lvl4pPr>
            <a:lvl5pPr lvl="4" algn="ctr">
              <a:spcBef>
                <a:spcPts val="0"/>
              </a:spcBef>
              <a:spcAft>
                <a:spcPts val="0"/>
              </a:spcAft>
              <a:buSzPts val="3600"/>
              <a:buNone/>
              <a:defRPr sz="4787"/>
            </a:lvl5pPr>
            <a:lvl6pPr lvl="5" algn="ctr">
              <a:spcBef>
                <a:spcPts val="0"/>
              </a:spcBef>
              <a:spcAft>
                <a:spcPts val="0"/>
              </a:spcAft>
              <a:buSzPts val="3600"/>
              <a:buNone/>
              <a:defRPr sz="4787"/>
            </a:lvl6pPr>
            <a:lvl7pPr lvl="6" algn="ctr">
              <a:spcBef>
                <a:spcPts val="0"/>
              </a:spcBef>
              <a:spcAft>
                <a:spcPts val="0"/>
              </a:spcAft>
              <a:buSzPts val="3600"/>
              <a:buNone/>
              <a:defRPr sz="4787"/>
            </a:lvl7pPr>
            <a:lvl8pPr lvl="7" algn="ctr">
              <a:spcBef>
                <a:spcPts val="0"/>
              </a:spcBef>
              <a:spcAft>
                <a:spcPts val="0"/>
              </a:spcAft>
              <a:buSzPts val="3600"/>
              <a:buNone/>
              <a:defRPr sz="4787"/>
            </a:lvl8pPr>
            <a:lvl9pPr lvl="8" algn="ctr">
              <a:spcBef>
                <a:spcPts val="0"/>
              </a:spcBef>
              <a:spcAft>
                <a:spcPts val="0"/>
              </a:spcAft>
              <a:buSzPts val="3600"/>
              <a:buNone/>
              <a:defRPr sz="4787"/>
            </a:lvl9pPr>
          </a:lstStyle>
          <a:p>
            <a:r>
              <a:rPr lang="en-GB" noProof="0"/>
              <a:t>Add chapter name</a:t>
            </a:r>
          </a:p>
        </p:txBody>
      </p:sp>
      <p:sp>
        <p:nvSpPr>
          <p:cNvPr id="6" name="Google Shape;16;p3">
            <a:extLst>
              <a:ext uri="{FF2B5EF4-FFF2-40B4-BE49-F238E27FC236}">
                <a16:creationId xmlns:a16="http://schemas.microsoft.com/office/drawing/2014/main" id="{328FFAA7-C92B-FA4A-9C27-8B6932AD890F}"/>
              </a:ext>
            </a:extLst>
          </p:cNvPr>
          <p:cNvSpPr txBox="1">
            <a:spLocks noGrp="1"/>
          </p:cNvSpPr>
          <p:nvPr>
            <p:ph type="subTitle" idx="1" hasCustomPrompt="1"/>
          </p:nvPr>
        </p:nvSpPr>
        <p:spPr>
          <a:xfrm>
            <a:off x="2194001" y="3918800"/>
            <a:ext cx="7804000" cy="5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27">
                <a:solidFill>
                  <a:schemeClr val="bg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GB" noProof="0"/>
              <a:t>Add subtitle</a:t>
            </a:r>
          </a:p>
        </p:txBody>
      </p:sp>
      <p:pic>
        <p:nvPicPr>
          <p:cNvPr id="8" name="Grafik 7">
            <a:extLst>
              <a:ext uri="{FF2B5EF4-FFF2-40B4-BE49-F238E27FC236}">
                <a16:creationId xmlns:a16="http://schemas.microsoft.com/office/drawing/2014/main" id="{E2F28DC6-0837-5770-7A1C-1A100B1B5C6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1725" b="51264"/>
          <a:stretch/>
        </p:blipFill>
        <p:spPr>
          <a:xfrm>
            <a:off x="8215140" y="4246369"/>
            <a:ext cx="3976860" cy="2611633"/>
          </a:xfrm>
          <a:prstGeom prst="rect">
            <a:avLst/>
          </a:prstGeom>
        </p:spPr>
      </p:pic>
      <p:pic>
        <p:nvPicPr>
          <p:cNvPr id="10" name="Grafik 9">
            <a:extLst>
              <a:ext uri="{FF2B5EF4-FFF2-40B4-BE49-F238E27FC236}">
                <a16:creationId xmlns:a16="http://schemas.microsoft.com/office/drawing/2014/main" id="{9F1D6E9E-B029-A005-95DA-DF20C5AD47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039689" flipH="1">
            <a:off x="-2542077" y="-830221"/>
            <a:ext cx="5040996" cy="4637717"/>
          </a:xfrm>
          <a:prstGeom prst="rect">
            <a:avLst/>
          </a:prstGeom>
        </p:spPr>
      </p:pic>
    </p:spTree>
    <p:extLst>
      <p:ext uri="{BB962C8B-B14F-4D97-AF65-F5344CB8AC3E}">
        <p14:creationId xmlns:p14="http://schemas.microsoft.com/office/powerpoint/2010/main" val="1642094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263" y="882000"/>
            <a:ext cx="11732718" cy="5328000"/>
          </a:xfrm>
        </p:spPr>
        <p:txBody>
          <a:bodyPr/>
          <a:lstStyle>
            <a:lvl1pPr>
              <a:defRPr sz="1795">
                <a:solidFill>
                  <a:srgbClr val="009BDB"/>
                </a:solidFill>
              </a:defRPr>
            </a:lvl1pPr>
            <a:lvl2pPr>
              <a:defRPr sz="1795">
                <a:solidFill>
                  <a:srgbClr val="009BDB"/>
                </a:solidFill>
              </a:defRPr>
            </a:lvl2pPr>
            <a:lvl3pPr>
              <a:defRPr sz="1795">
                <a:solidFill>
                  <a:srgbClr val="009BDB"/>
                </a:solidFill>
              </a:defRPr>
            </a:lvl3pPr>
            <a:lvl4pPr>
              <a:defRPr sz="1795">
                <a:solidFill>
                  <a:srgbClr val="009BDB"/>
                </a:solidFill>
              </a:defRPr>
            </a:lvl4pPr>
            <a:lvl5pPr>
              <a:defRPr sz="1795">
                <a:solidFill>
                  <a:srgbClr val="009BDB"/>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64023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6_UnterKapitel">
    <p:bg>
      <p:bgPr>
        <a:solidFill>
          <a:schemeClr val="accent5"/>
        </a:solidFill>
        <a:effectLst/>
      </p:bgPr>
    </p:bg>
    <p:spTree>
      <p:nvGrpSpPr>
        <p:cNvPr id="1" name=""/>
        <p:cNvGrpSpPr/>
        <p:nvPr/>
      </p:nvGrpSpPr>
      <p:grpSpPr>
        <a:xfrm>
          <a:off x="0" y="0"/>
          <a:ext cx="0" cy="0"/>
          <a:chOff x="0" y="0"/>
          <a:chExt cx="0" cy="0"/>
        </a:xfrm>
      </p:grpSpPr>
      <p:sp>
        <p:nvSpPr>
          <p:cNvPr id="4" name="Google Shape;14;p3">
            <a:extLst>
              <a:ext uri="{FF2B5EF4-FFF2-40B4-BE49-F238E27FC236}">
                <a16:creationId xmlns:a16="http://schemas.microsoft.com/office/drawing/2014/main" id="{E3315676-8C04-C94B-BCB1-5527F97078FE}"/>
              </a:ext>
            </a:extLst>
          </p:cNvPr>
          <p:cNvSpPr txBox="1">
            <a:spLocks noGrp="1"/>
          </p:cNvSpPr>
          <p:nvPr>
            <p:ph type="title" hasCustomPrompt="1"/>
          </p:nvPr>
        </p:nvSpPr>
        <p:spPr>
          <a:xfrm>
            <a:off x="1097001" y="2939200"/>
            <a:ext cx="9998000" cy="97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984" b="1" i="0">
                <a:solidFill>
                  <a:schemeClr val="bg1"/>
                </a:solidFill>
                <a:latin typeface="Akshar" pitchFamily="2" charset="0"/>
                <a:cs typeface="Akshar" pitchFamily="2" charset="0"/>
              </a:defRPr>
            </a:lvl1pPr>
            <a:lvl2pPr lvl="1" algn="ctr">
              <a:spcBef>
                <a:spcPts val="0"/>
              </a:spcBef>
              <a:spcAft>
                <a:spcPts val="0"/>
              </a:spcAft>
              <a:buSzPts val="3600"/>
              <a:buNone/>
              <a:defRPr sz="4787"/>
            </a:lvl2pPr>
            <a:lvl3pPr lvl="2" algn="ctr">
              <a:spcBef>
                <a:spcPts val="0"/>
              </a:spcBef>
              <a:spcAft>
                <a:spcPts val="0"/>
              </a:spcAft>
              <a:buSzPts val="3600"/>
              <a:buNone/>
              <a:defRPr sz="4787"/>
            </a:lvl3pPr>
            <a:lvl4pPr lvl="3" algn="ctr">
              <a:spcBef>
                <a:spcPts val="0"/>
              </a:spcBef>
              <a:spcAft>
                <a:spcPts val="0"/>
              </a:spcAft>
              <a:buSzPts val="3600"/>
              <a:buNone/>
              <a:defRPr sz="4787"/>
            </a:lvl4pPr>
            <a:lvl5pPr lvl="4" algn="ctr">
              <a:spcBef>
                <a:spcPts val="0"/>
              </a:spcBef>
              <a:spcAft>
                <a:spcPts val="0"/>
              </a:spcAft>
              <a:buSzPts val="3600"/>
              <a:buNone/>
              <a:defRPr sz="4787"/>
            </a:lvl5pPr>
            <a:lvl6pPr lvl="5" algn="ctr">
              <a:spcBef>
                <a:spcPts val="0"/>
              </a:spcBef>
              <a:spcAft>
                <a:spcPts val="0"/>
              </a:spcAft>
              <a:buSzPts val="3600"/>
              <a:buNone/>
              <a:defRPr sz="4787"/>
            </a:lvl6pPr>
            <a:lvl7pPr lvl="6" algn="ctr">
              <a:spcBef>
                <a:spcPts val="0"/>
              </a:spcBef>
              <a:spcAft>
                <a:spcPts val="0"/>
              </a:spcAft>
              <a:buSzPts val="3600"/>
              <a:buNone/>
              <a:defRPr sz="4787"/>
            </a:lvl7pPr>
            <a:lvl8pPr lvl="7" algn="ctr">
              <a:spcBef>
                <a:spcPts val="0"/>
              </a:spcBef>
              <a:spcAft>
                <a:spcPts val="0"/>
              </a:spcAft>
              <a:buSzPts val="3600"/>
              <a:buNone/>
              <a:defRPr sz="4787"/>
            </a:lvl8pPr>
            <a:lvl9pPr lvl="8" algn="ctr">
              <a:spcBef>
                <a:spcPts val="0"/>
              </a:spcBef>
              <a:spcAft>
                <a:spcPts val="0"/>
              </a:spcAft>
              <a:buSzPts val="3600"/>
              <a:buNone/>
              <a:defRPr sz="4787"/>
            </a:lvl9pPr>
          </a:lstStyle>
          <a:p>
            <a:r>
              <a:rPr lang="en-GB" noProof="0"/>
              <a:t>Add chapter name</a:t>
            </a:r>
          </a:p>
        </p:txBody>
      </p:sp>
      <p:sp>
        <p:nvSpPr>
          <p:cNvPr id="6" name="Google Shape;16;p3">
            <a:extLst>
              <a:ext uri="{FF2B5EF4-FFF2-40B4-BE49-F238E27FC236}">
                <a16:creationId xmlns:a16="http://schemas.microsoft.com/office/drawing/2014/main" id="{328FFAA7-C92B-FA4A-9C27-8B6932AD890F}"/>
              </a:ext>
            </a:extLst>
          </p:cNvPr>
          <p:cNvSpPr txBox="1">
            <a:spLocks noGrp="1"/>
          </p:cNvSpPr>
          <p:nvPr>
            <p:ph type="subTitle" idx="1" hasCustomPrompt="1"/>
          </p:nvPr>
        </p:nvSpPr>
        <p:spPr>
          <a:xfrm>
            <a:off x="2194001" y="3918800"/>
            <a:ext cx="7804000" cy="5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27">
                <a:solidFill>
                  <a:schemeClr val="bg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GB" noProof="0"/>
              <a:t>Add subtitle</a:t>
            </a:r>
          </a:p>
        </p:txBody>
      </p:sp>
      <p:pic>
        <p:nvPicPr>
          <p:cNvPr id="9" name="Grafik 8">
            <a:extLst>
              <a:ext uri="{FF2B5EF4-FFF2-40B4-BE49-F238E27FC236}">
                <a16:creationId xmlns:a16="http://schemas.microsoft.com/office/drawing/2014/main" id="{F2EEC4B4-9325-50D2-4BF9-60686A8A37A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3779" b="16469"/>
          <a:stretch/>
        </p:blipFill>
        <p:spPr>
          <a:xfrm flipV="1">
            <a:off x="10028998" y="-1467413"/>
            <a:ext cx="2184580" cy="3632201"/>
          </a:xfrm>
          <a:prstGeom prst="rect">
            <a:avLst/>
          </a:prstGeom>
        </p:spPr>
      </p:pic>
      <p:pic>
        <p:nvPicPr>
          <p:cNvPr id="7" name="Grafik 8">
            <a:extLst>
              <a:ext uri="{FF2B5EF4-FFF2-40B4-BE49-F238E27FC236}">
                <a16:creationId xmlns:a16="http://schemas.microsoft.com/office/drawing/2014/main" id="{E2943DB4-9EC5-9199-8D26-6AD6B91680DF}"/>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3779" b="16469"/>
          <a:stretch/>
        </p:blipFill>
        <p:spPr>
          <a:xfrm rot="10800000" flipV="1">
            <a:off x="-12158" y="4042978"/>
            <a:ext cx="2184580" cy="3632201"/>
          </a:xfrm>
          <a:prstGeom prst="rect">
            <a:avLst/>
          </a:prstGeom>
        </p:spPr>
      </p:pic>
    </p:spTree>
    <p:extLst>
      <p:ext uri="{BB962C8B-B14F-4D97-AF65-F5344CB8AC3E}">
        <p14:creationId xmlns:p14="http://schemas.microsoft.com/office/powerpoint/2010/main" val="239563161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7_UnterKapitel">
    <p:bg>
      <p:bgPr>
        <a:solidFill>
          <a:schemeClr val="accent2"/>
        </a:solidFill>
        <a:effectLst/>
      </p:bgPr>
    </p:bg>
    <p:spTree>
      <p:nvGrpSpPr>
        <p:cNvPr id="1" name=""/>
        <p:cNvGrpSpPr/>
        <p:nvPr/>
      </p:nvGrpSpPr>
      <p:grpSpPr>
        <a:xfrm>
          <a:off x="0" y="0"/>
          <a:ext cx="0" cy="0"/>
          <a:chOff x="0" y="0"/>
          <a:chExt cx="0" cy="0"/>
        </a:xfrm>
      </p:grpSpPr>
      <p:sp>
        <p:nvSpPr>
          <p:cNvPr id="4" name="Google Shape;14;p3">
            <a:extLst>
              <a:ext uri="{FF2B5EF4-FFF2-40B4-BE49-F238E27FC236}">
                <a16:creationId xmlns:a16="http://schemas.microsoft.com/office/drawing/2014/main" id="{E3315676-8C04-C94B-BCB1-5527F97078FE}"/>
              </a:ext>
            </a:extLst>
          </p:cNvPr>
          <p:cNvSpPr txBox="1">
            <a:spLocks noGrp="1"/>
          </p:cNvSpPr>
          <p:nvPr>
            <p:ph type="title" hasCustomPrompt="1"/>
          </p:nvPr>
        </p:nvSpPr>
        <p:spPr>
          <a:xfrm>
            <a:off x="1097001" y="2939200"/>
            <a:ext cx="9998000" cy="97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984" b="1" i="0">
                <a:solidFill>
                  <a:schemeClr val="bg1"/>
                </a:solidFill>
                <a:latin typeface="Akshar" pitchFamily="2" charset="0"/>
                <a:cs typeface="Akshar" pitchFamily="2" charset="0"/>
              </a:defRPr>
            </a:lvl1pPr>
            <a:lvl2pPr lvl="1" algn="ctr">
              <a:spcBef>
                <a:spcPts val="0"/>
              </a:spcBef>
              <a:spcAft>
                <a:spcPts val="0"/>
              </a:spcAft>
              <a:buSzPts val="3600"/>
              <a:buNone/>
              <a:defRPr sz="4787"/>
            </a:lvl2pPr>
            <a:lvl3pPr lvl="2" algn="ctr">
              <a:spcBef>
                <a:spcPts val="0"/>
              </a:spcBef>
              <a:spcAft>
                <a:spcPts val="0"/>
              </a:spcAft>
              <a:buSzPts val="3600"/>
              <a:buNone/>
              <a:defRPr sz="4787"/>
            </a:lvl3pPr>
            <a:lvl4pPr lvl="3" algn="ctr">
              <a:spcBef>
                <a:spcPts val="0"/>
              </a:spcBef>
              <a:spcAft>
                <a:spcPts val="0"/>
              </a:spcAft>
              <a:buSzPts val="3600"/>
              <a:buNone/>
              <a:defRPr sz="4787"/>
            </a:lvl4pPr>
            <a:lvl5pPr lvl="4" algn="ctr">
              <a:spcBef>
                <a:spcPts val="0"/>
              </a:spcBef>
              <a:spcAft>
                <a:spcPts val="0"/>
              </a:spcAft>
              <a:buSzPts val="3600"/>
              <a:buNone/>
              <a:defRPr sz="4787"/>
            </a:lvl5pPr>
            <a:lvl6pPr lvl="5" algn="ctr">
              <a:spcBef>
                <a:spcPts val="0"/>
              </a:spcBef>
              <a:spcAft>
                <a:spcPts val="0"/>
              </a:spcAft>
              <a:buSzPts val="3600"/>
              <a:buNone/>
              <a:defRPr sz="4787"/>
            </a:lvl6pPr>
            <a:lvl7pPr lvl="6" algn="ctr">
              <a:spcBef>
                <a:spcPts val="0"/>
              </a:spcBef>
              <a:spcAft>
                <a:spcPts val="0"/>
              </a:spcAft>
              <a:buSzPts val="3600"/>
              <a:buNone/>
              <a:defRPr sz="4787"/>
            </a:lvl7pPr>
            <a:lvl8pPr lvl="7" algn="ctr">
              <a:spcBef>
                <a:spcPts val="0"/>
              </a:spcBef>
              <a:spcAft>
                <a:spcPts val="0"/>
              </a:spcAft>
              <a:buSzPts val="3600"/>
              <a:buNone/>
              <a:defRPr sz="4787"/>
            </a:lvl8pPr>
            <a:lvl9pPr lvl="8" algn="ctr">
              <a:spcBef>
                <a:spcPts val="0"/>
              </a:spcBef>
              <a:spcAft>
                <a:spcPts val="0"/>
              </a:spcAft>
              <a:buSzPts val="3600"/>
              <a:buNone/>
              <a:defRPr sz="4787"/>
            </a:lvl9pPr>
          </a:lstStyle>
          <a:p>
            <a:r>
              <a:rPr lang="en-GB" noProof="0"/>
              <a:t>Add chapter name</a:t>
            </a:r>
          </a:p>
        </p:txBody>
      </p:sp>
      <p:sp>
        <p:nvSpPr>
          <p:cNvPr id="6" name="Google Shape;16;p3">
            <a:extLst>
              <a:ext uri="{FF2B5EF4-FFF2-40B4-BE49-F238E27FC236}">
                <a16:creationId xmlns:a16="http://schemas.microsoft.com/office/drawing/2014/main" id="{328FFAA7-C92B-FA4A-9C27-8B6932AD890F}"/>
              </a:ext>
            </a:extLst>
          </p:cNvPr>
          <p:cNvSpPr txBox="1">
            <a:spLocks noGrp="1"/>
          </p:cNvSpPr>
          <p:nvPr>
            <p:ph type="subTitle" idx="1" hasCustomPrompt="1"/>
          </p:nvPr>
        </p:nvSpPr>
        <p:spPr>
          <a:xfrm>
            <a:off x="2194001" y="3918800"/>
            <a:ext cx="7804000" cy="5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27">
                <a:solidFill>
                  <a:schemeClr val="bg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GB" noProof="0"/>
              <a:t>Add subtitle</a:t>
            </a:r>
          </a:p>
        </p:txBody>
      </p:sp>
      <p:pic>
        <p:nvPicPr>
          <p:cNvPr id="8" name="Grafik 7">
            <a:extLst>
              <a:ext uri="{FF2B5EF4-FFF2-40B4-BE49-F238E27FC236}">
                <a16:creationId xmlns:a16="http://schemas.microsoft.com/office/drawing/2014/main" id="{E2F28DC6-0837-5770-7A1C-1A100B1B5C6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0000" b="53538"/>
          <a:stretch/>
        </p:blipFill>
        <p:spPr>
          <a:xfrm>
            <a:off x="10211259" y="5164668"/>
            <a:ext cx="1980743" cy="1693333"/>
          </a:xfrm>
          <a:prstGeom prst="rect">
            <a:avLst/>
          </a:prstGeom>
        </p:spPr>
      </p:pic>
      <p:pic>
        <p:nvPicPr>
          <p:cNvPr id="10" name="Grafik 9">
            <a:extLst>
              <a:ext uri="{FF2B5EF4-FFF2-40B4-BE49-F238E27FC236}">
                <a16:creationId xmlns:a16="http://schemas.microsoft.com/office/drawing/2014/main" id="{9F1D6E9E-B029-A005-95DA-DF20C5AD47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20974" r="33501"/>
          <a:stretch/>
        </p:blipFill>
        <p:spPr>
          <a:xfrm rot="20039689" flipH="1">
            <a:off x="-754770" y="-276961"/>
            <a:ext cx="3352224" cy="3664992"/>
          </a:xfrm>
          <a:prstGeom prst="rect">
            <a:avLst/>
          </a:prstGeom>
        </p:spPr>
      </p:pic>
    </p:spTree>
    <p:extLst>
      <p:ext uri="{BB962C8B-B14F-4D97-AF65-F5344CB8AC3E}">
        <p14:creationId xmlns:p14="http://schemas.microsoft.com/office/powerpoint/2010/main" val="354246002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Table of contents" preserve="1" userDrawn="1">
  <p:cSld name="1_Table of contents">
    <p:bg>
      <p:bgPr>
        <a:solidFill>
          <a:schemeClr val="bg1"/>
        </a:solidFill>
        <a:effectLst/>
      </p:bgPr>
    </p:bg>
    <p:spTree>
      <p:nvGrpSpPr>
        <p:cNvPr id="1" name="Shape 48"/>
        <p:cNvGrpSpPr/>
        <p:nvPr/>
      </p:nvGrpSpPr>
      <p:grpSpPr>
        <a:xfrm>
          <a:off x="0" y="0"/>
          <a:ext cx="0" cy="0"/>
          <a:chOff x="0" y="0"/>
          <a:chExt cx="0" cy="0"/>
        </a:xfrm>
      </p:grpSpPr>
      <p:sp>
        <p:nvSpPr>
          <p:cNvPr id="11" name="Textplatzhalter 2">
            <a:extLst>
              <a:ext uri="{FF2B5EF4-FFF2-40B4-BE49-F238E27FC236}">
                <a16:creationId xmlns:a16="http://schemas.microsoft.com/office/drawing/2014/main" id="{E765EC46-BF61-5D26-0A7D-36F11BFEB138}"/>
              </a:ext>
            </a:extLst>
          </p:cNvPr>
          <p:cNvSpPr>
            <a:spLocks noGrp="1"/>
          </p:cNvSpPr>
          <p:nvPr>
            <p:ph idx="1"/>
          </p:nvPr>
        </p:nvSpPr>
        <p:spPr>
          <a:xfrm>
            <a:off x="488731" y="1717482"/>
            <a:ext cx="5437936" cy="4043063"/>
          </a:xfrm>
          <a:prstGeom prst="rect">
            <a:avLst/>
          </a:prstGeom>
        </p:spPr>
        <p:txBody>
          <a:bodyPr vert="horz" lIns="91440" tIns="45720" rIns="91440" bIns="45720" rtlCol="0">
            <a:normAutofit/>
          </a:bodyPr>
          <a:lstStyle>
            <a:lvl1pPr marL="379961" indent="-379961">
              <a:lnSpc>
                <a:spcPct val="120000"/>
              </a:lnSpc>
              <a:buClr>
                <a:schemeClr val="accent1"/>
              </a:buClr>
              <a:buFont typeface="Courier New" panose="02070309020205020404" pitchFamily="49" charset="0"/>
              <a:buChar char="o"/>
              <a:defRPr sz="2127">
                <a:solidFill>
                  <a:schemeClr val="tx1"/>
                </a:solidFill>
              </a:defRPr>
            </a:lvl1pPr>
            <a:lvl2pPr marL="987900" indent="-379961">
              <a:lnSpc>
                <a:spcPct val="120000"/>
              </a:lnSpc>
              <a:buClr>
                <a:schemeClr val="accent1"/>
              </a:buClr>
              <a:buFont typeface="Courier New" panose="02070309020205020404" pitchFamily="49" charset="0"/>
              <a:buChar char="o"/>
              <a:defRPr sz="1862">
                <a:solidFill>
                  <a:schemeClr val="tx1"/>
                </a:solidFill>
              </a:defRPr>
            </a:lvl2pPr>
          </a:lstStyle>
          <a:p>
            <a:pPr lvl="0"/>
            <a:r>
              <a:rPr lang="de-DE" noProof="0"/>
              <a:t>Mastertextformat bearbeiten</a:t>
            </a:r>
          </a:p>
          <a:p>
            <a:pPr lvl="1"/>
            <a:r>
              <a:rPr lang="de-DE" noProof="0"/>
              <a:t>Zweite Ebene</a:t>
            </a:r>
          </a:p>
        </p:txBody>
      </p:sp>
      <p:sp>
        <p:nvSpPr>
          <p:cNvPr id="25" name="Titelplatzhalter 1">
            <a:extLst>
              <a:ext uri="{FF2B5EF4-FFF2-40B4-BE49-F238E27FC236}">
                <a16:creationId xmlns:a16="http://schemas.microsoft.com/office/drawing/2014/main" id="{6B3BA89B-99AE-9252-25E3-3419469D2892}"/>
              </a:ext>
            </a:extLst>
          </p:cNvPr>
          <p:cNvSpPr>
            <a:spLocks noGrp="1"/>
          </p:cNvSpPr>
          <p:nvPr>
            <p:ph type="title" hasCustomPrompt="1"/>
          </p:nvPr>
        </p:nvSpPr>
        <p:spPr>
          <a:xfrm>
            <a:off x="442089" y="534352"/>
            <a:ext cx="11261181" cy="611277"/>
          </a:xfrm>
          <a:prstGeom prst="rect">
            <a:avLst/>
          </a:prstGeom>
        </p:spPr>
        <p:txBody>
          <a:bodyPr vert="horz" lIns="91440" tIns="45720" rIns="91440" bIns="45720" rtlCol="0" anchor="ctr">
            <a:normAutofit/>
          </a:bodyPr>
          <a:lstStyle>
            <a:lvl1pPr>
              <a:lnSpc>
                <a:spcPct val="120000"/>
              </a:lnSpc>
              <a:defRPr sz="3989" b="1" i="0">
                <a:latin typeface="Akshar SemiBold" pitchFamily="2" charset="0"/>
                <a:cs typeface="Akshar SemiBold" pitchFamily="2" charset="0"/>
              </a:defRPr>
            </a:lvl1pPr>
          </a:lstStyle>
          <a:p>
            <a:r>
              <a:rPr lang="en-GB" noProof="0"/>
              <a:t>Add title</a:t>
            </a:r>
          </a:p>
        </p:txBody>
      </p:sp>
      <p:sp>
        <p:nvSpPr>
          <p:cNvPr id="26" name="Textplatzhalter 2">
            <a:extLst>
              <a:ext uri="{FF2B5EF4-FFF2-40B4-BE49-F238E27FC236}">
                <a16:creationId xmlns:a16="http://schemas.microsoft.com/office/drawing/2014/main" id="{ED226C2A-A297-F639-A6D7-9E202606E037}"/>
              </a:ext>
            </a:extLst>
          </p:cNvPr>
          <p:cNvSpPr>
            <a:spLocks noGrp="1"/>
          </p:cNvSpPr>
          <p:nvPr>
            <p:ph idx="10"/>
          </p:nvPr>
        </p:nvSpPr>
        <p:spPr>
          <a:xfrm>
            <a:off x="6229130" y="1717482"/>
            <a:ext cx="5437936" cy="4043063"/>
          </a:xfrm>
          <a:prstGeom prst="rect">
            <a:avLst/>
          </a:prstGeom>
        </p:spPr>
        <p:txBody>
          <a:bodyPr vert="horz" lIns="91440" tIns="45720" rIns="91440" bIns="45720" rtlCol="0">
            <a:normAutofit/>
          </a:bodyPr>
          <a:lstStyle>
            <a:lvl1pPr marL="379961" indent="-379961">
              <a:lnSpc>
                <a:spcPct val="120000"/>
              </a:lnSpc>
              <a:buClr>
                <a:schemeClr val="accent1"/>
              </a:buClr>
              <a:buFont typeface="Courier New" panose="02070309020205020404" pitchFamily="49" charset="0"/>
              <a:buChar char="o"/>
              <a:defRPr sz="2127">
                <a:solidFill>
                  <a:schemeClr val="tx1"/>
                </a:solidFill>
              </a:defRPr>
            </a:lvl1pPr>
            <a:lvl2pPr marL="987900" indent="-379961">
              <a:lnSpc>
                <a:spcPct val="120000"/>
              </a:lnSpc>
              <a:buClr>
                <a:schemeClr val="accent1"/>
              </a:buClr>
              <a:buFont typeface="Courier New" panose="02070309020205020404" pitchFamily="49" charset="0"/>
              <a:buChar char="o"/>
              <a:defRPr sz="1862">
                <a:solidFill>
                  <a:schemeClr val="tx1"/>
                </a:solidFill>
              </a:defRPr>
            </a:lvl2pPr>
          </a:lstStyle>
          <a:p>
            <a:pPr lvl="0"/>
            <a:r>
              <a:rPr lang="de-DE" noProof="0"/>
              <a:t>Mastertextformat bearbeiten</a:t>
            </a:r>
          </a:p>
          <a:p>
            <a:pPr lvl="1"/>
            <a:r>
              <a:rPr lang="de-DE" noProof="0"/>
              <a:t>Zweite Ebene</a:t>
            </a:r>
          </a:p>
        </p:txBody>
      </p:sp>
      <p:cxnSp>
        <p:nvCxnSpPr>
          <p:cNvPr id="14" name="Straight Connector 13">
            <a:extLst>
              <a:ext uri="{FF2B5EF4-FFF2-40B4-BE49-F238E27FC236}">
                <a16:creationId xmlns:a16="http://schemas.microsoft.com/office/drawing/2014/main" id="{14FD130D-4C4F-BD14-9E87-75EF3ABDEC90}"/>
              </a:ext>
            </a:extLst>
          </p:cNvPr>
          <p:cNvCxnSpPr>
            <a:cxnSpLocks/>
          </p:cNvCxnSpPr>
          <p:nvPr userDrawn="1"/>
        </p:nvCxnSpPr>
        <p:spPr>
          <a:xfrm>
            <a:off x="541969" y="1145628"/>
            <a:ext cx="2503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1BE305D-44B7-9C59-DB68-33673D5CA677}"/>
              </a:ext>
            </a:extLst>
          </p:cNvPr>
          <p:cNvCxnSpPr>
            <a:cxnSpLocks/>
          </p:cNvCxnSpPr>
          <p:nvPr userDrawn="1"/>
        </p:nvCxnSpPr>
        <p:spPr>
          <a:xfrm>
            <a:off x="541969" y="1232101"/>
            <a:ext cx="1490398"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29AA808-1E1C-9DCD-3697-E94F7606C1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5700" y="6122222"/>
            <a:ext cx="873118" cy="363799"/>
          </a:xfrm>
          <a:prstGeom prst="rect">
            <a:avLst/>
          </a:prstGeom>
        </p:spPr>
      </p:pic>
    </p:spTree>
    <p:extLst>
      <p:ext uri="{BB962C8B-B14F-4D97-AF65-F5344CB8AC3E}">
        <p14:creationId xmlns:p14="http://schemas.microsoft.com/office/powerpoint/2010/main" val="251674311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Table of contents" preserve="1" userDrawn="1">
  <p:cSld name="1_Table of contents">
    <p:bg>
      <p:bgPr>
        <a:solidFill>
          <a:schemeClr val="bg1"/>
        </a:solidFill>
        <a:effectLst/>
      </p:bgPr>
    </p:bg>
    <p:spTree>
      <p:nvGrpSpPr>
        <p:cNvPr id="1" name="Shape 48"/>
        <p:cNvGrpSpPr/>
        <p:nvPr/>
      </p:nvGrpSpPr>
      <p:grpSpPr>
        <a:xfrm>
          <a:off x="0" y="0"/>
          <a:ext cx="0" cy="0"/>
          <a:chOff x="0" y="0"/>
          <a:chExt cx="0" cy="0"/>
        </a:xfrm>
      </p:grpSpPr>
      <p:sp>
        <p:nvSpPr>
          <p:cNvPr id="11" name="Textplatzhalter 2">
            <a:extLst>
              <a:ext uri="{FF2B5EF4-FFF2-40B4-BE49-F238E27FC236}">
                <a16:creationId xmlns:a16="http://schemas.microsoft.com/office/drawing/2014/main" id="{E765EC46-BF61-5D26-0A7D-36F11BFEB138}"/>
              </a:ext>
            </a:extLst>
          </p:cNvPr>
          <p:cNvSpPr>
            <a:spLocks noGrp="1"/>
          </p:cNvSpPr>
          <p:nvPr>
            <p:ph idx="1"/>
          </p:nvPr>
        </p:nvSpPr>
        <p:spPr>
          <a:xfrm>
            <a:off x="488732" y="3073133"/>
            <a:ext cx="3445524" cy="2560320"/>
          </a:xfrm>
          <a:prstGeom prst="rect">
            <a:avLst/>
          </a:prstGeom>
        </p:spPr>
        <p:txBody>
          <a:bodyPr vert="horz" lIns="91440" tIns="45720" rIns="91440" bIns="45720" rtlCol="0">
            <a:normAutofit/>
          </a:bodyPr>
          <a:lstStyle>
            <a:lvl1pPr marL="0" indent="0">
              <a:lnSpc>
                <a:spcPct val="120000"/>
              </a:lnSpc>
              <a:buClr>
                <a:schemeClr val="accent1"/>
              </a:buClr>
              <a:buFont typeface="Courier New" panose="02070309020205020404" pitchFamily="49" charset="0"/>
              <a:buNone/>
              <a:defRPr sz="1862">
                <a:solidFill>
                  <a:schemeClr val="tx1"/>
                </a:solidFill>
              </a:defRPr>
            </a:lvl1pPr>
            <a:lvl2pPr marL="607939" indent="0">
              <a:lnSpc>
                <a:spcPct val="120000"/>
              </a:lnSpc>
              <a:buClr>
                <a:schemeClr val="accent1"/>
              </a:buClr>
              <a:buFont typeface="Courier New" panose="02070309020205020404" pitchFamily="49" charset="0"/>
              <a:buNone/>
              <a:defRPr sz="1862">
                <a:solidFill>
                  <a:schemeClr val="tx1"/>
                </a:solidFill>
              </a:defRPr>
            </a:lvl2pPr>
          </a:lstStyle>
          <a:p>
            <a:pPr lvl="0"/>
            <a:r>
              <a:rPr lang="de-DE" noProof="0"/>
              <a:t>Mastertextformat bearbeiten</a:t>
            </a:r>
          </a:p>
        </p:txBody>
      </p:sp>
      <p:sp>
        <p:nvSpPr>
          <p:cNvPr id="25" name="Titelplatzhalter 1">
            <a:extLst>
              <a:ext uri="{FF2B5EF4-FFF2-40B4-BE49-F238E27FC236}">
                <a16:creationId xmlns:a16="http://schemas.microsoft.com/office/drawing/2014/main" id="{6B3BA89B-99AE-9252-25E3-3419469D2892}"/>
              </a:ext>
            </a:extLst>
          </p:cNvPr>
          <p:cNvSpPr>
            <a:spLocks noGrp="1"/>
          </p:cNvSpPr>
          <p:nvPr>
            <p:ph type="title" hasCustomPrompt="1"/>
          </p:nvPr>
        </p:nvSpPr>
        <p:spPr>
          <a:xfrm>
            <a:off x="442089" y="534352"/>
            <a:ext cx="11261181" cy="611277"/>
          </a:xfrm>
          <a:prstGeom prst="rect">
            <a:avLst/>
          </a:prstGeom>
        </p:spPr>
        <p:txBody>
          <a:bodyPr vert="horz" lIns="91440" tIns="45720" rIns="91440" bIns="45720" rtlCol="0" anchor="ctr">
            <a:normAutofit/>
          </a:bodyPr>
          <a:lstStyle>
            <a:lvl1pPr>
              <a:lnSpc>
                <a:spcPct val="120000"/>
              </a:lnSpc>
              <a:defRPr sz="3989" b="1" i="0">
                <a:latin typeface="Akshar SemiBold" pitchFamily="2" charset="0"/>
                <a:cs typeface="Akshar SemiBold" pitchFamily="2" charset="0"/>
              </a:defRPr>
            </a:lvl1pPr>
          </a:lstStyle>
          <a:p>
            <a:r>
              <a:rPr lang="en-GB" noProof="0"/>
              <a:t>Add title</a:t>
            </a:r>
          </a:p>
        </p:txBody>
      </p:sp>
      <p:sp>
        <p:nvSpPr>
          <p:cNvPr id="26" name="Textplatzhalter 2">
            <a:extLst>
              <a:ext uri="{FF2B5EF4-FFF2-40B4-BE49-F238E27FC236}">
                <a16:creationId xmlns:a16="http://schemas.microsoft.com/office/drawing/2014/main" id="{ED226C2A-A297-F639-A6D7-9E202606E037}"/>
              </a:ext>
            </a:extLst>
          </p:cNvPr>
          <p:cNvSpPr>
            <a:spLocks noGrp="1"/>
          </p:cNvSpPr>
          <p:nvPr>
            <p:ph idx="10"/>
          </p:nvPr>
        </p:nvSpPr>
        <p:spPr>
          <a:xfrm>
            <a:off x="4410494" y="3073133"/>
            <a:ext cx="3445524" cy="2560320"/>
          </a:xfrm>
          <a:prstGeom prst="rect">
            <a:avLst/>
          </a:prstGeom>
        </p:spPr>
        <p:txBody>
          <a:bodyPr vert="horz" lIns="91440" tIns="45720" rIns="91440" bIns="45720" rtlCol="0">
            <a:normAutofit/>
          </a:bodyPr>
          <a:lstStyle>
            <a:lvl1pPr marL="0" indent="0">
              <a:lnSpc>
                <a:spcPct val="120000"/>
              </a:lnSpc>
              <a:buClr>
                <a:schemeClr val="accent1"/>
              </a:buClr>
              <a:buFont typeface="Courier New" panose="02070309020205020404" pitchFamily="49" charset="0"/>
              <a:buNone/>
              <a:defRPr sz="1862">
                <a:solidFill>
                  <a:schemeClr val="tx1"/>
                </a:solidFill>
              </a:defRPr>
            </a:lvl1pPr>
            <a:lvl2pPr marL="607939" indent="0">
              <a:lnSpc>
                <a:spcPct val="120000"/>
              </a:lnSpc>
              <a:buClr>
                <a:schemeClr val="accent1"/>
              </a:buClr>
              <a:buFont typeface="Courier New" panose="02070309020205020404" pitchFamily="49" charset="0"/>
              <a:buNone/>
              <a:defRPr sz="1862">
                <a:solidFill>
                  <a:schemeClr val="tx1"/>
                </a:solidFill>
              </a:defRPr>
            </a:lvl2pPr>
          </a:lstStyle>
          <a:p>
            <a:pPr lvl="0"/>
            <a:r>
              <a:rPr lang="de-DE" noProof="0"/>
              <a:t>Mastertextformat bearbeiten</a:t>
            </a:r>
          </a:p>
        </p:txBody>
      </p:sp>
      <p:cxnSp>
        <p:nvCxnSpPr>
          <p:cNvPr id="14" name="Straight Connector 13">
            <a:extLst>
              <a:ext uri="{FF2B5EF4-FFF2-40B4-BE49-F238E27FC236}">
                <a16:creationId xmlns:a16="http://schemas.microsoft.com/office/drawing/2014/main" id="{14FD130D-4C4F-BD14-9E87-75EF3ABDEC90}"/>
              </a:ext>
            </a:extLst>
          </p:cNvPr>
          <p:cNvCxnSpPr>
            <a:cxnSpLocks/>
          </p:cNvCxnSpPr>
          <p:nvPr userDrawn="1"/>
        </p:nvCxnSpPr>
        <p:spPr>
          <a:xfrm>
            <a:off x="541969" y="1145628"/>
            <a:ext cx="2503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1BE305D-44B7-9C59-DB68-33673D5CA677}"/>
              </a:ext>
            </a:extLst>
          </p:cNvPr>
          <p:cNvCxnSpPr>
            <a:cxnSpLocks/>
          </p:cNvCxnSpPr>
          <p:nvPr userDrawn="1"/>
        </p:nvCxnSpPr>
        <p:spPr>
          <a:xfrm>
            <a:off x="541969" y="1232101"/>
            <a:ext cx="1490398"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29AA808-1E1C-9DCD-3697-E94F7606C1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5700" y="6122222"/>
            <a:ext cx="873118" cy="363799"/>
          </a:xfrm>
          <a:prstGeom prst="rect">
            <a:avLst/>
          </a:prstGeom>
        </p:spPr>
      </p:pic>
      <p:sp>
        <p:nvSpPr>
          <p:cNvPr id="8" name="Textplatzhalter 2">
            <a:extLst>
              <a:ext uri="{FF2B5EF4-FFF2-40B4-BE49-F238E27FC236}">
                <a16:creationId xmlns:a16="http://schemas.microsoft.com/office/drawing/2014/main" id="{2BF57E42-1FF9-E13C-24ED-EC9713AF3842}"/>
              </a:ext>
            </a:extLst>
          </p:cNvPr>
          <p:cNvSpPr>
            <a:spLocks noGrp="1"/>
          </p:cNvSpPr>
          <p:nvPr>
            <p:ph idx="11"/>
          </p:nvPr>
        </p:nvSpPr>
        <p:spPr>
          <a:xfrm>
            <a:off x="8257748" y="3073133"/>
            <a:ext cx="3445524" cy="2560320"/>
          </a:xfrm>
          <a:prstGeom prst="rect">
            <a:avLst/>
          </a:prstGeom>
        </p:spPr>
        <p:txBody>
          <a:bodyPr vert="horz" lIns="91440" tIns="45720" rIns="91440" bIns="45720" rtlCol="0">
            <a:normAutofit/>
          </a:bodyPr>
          <a:lstStyle>
            <a:lvl1pPr marL="0" indent="0">
              <a:lnSpc>
                <a:spcPct val="120000"/>
              </a:lnSpc>
              <a:buClr>
                <a:schemeClr val="accent1"/>
              </a:buClr>
              <a:buFont typeface="Courier New" panose="02070309020205020404" pitchFamily="49" charset="0"/>
              <a:buNone/>
              <a:defRPr sz="1862">
                <a:solidFill>
                  <a:schemeClr val="tx1"/>
                </a:solidFill>
              </a:defRPr>
            </a:lvl1pPr>
            <a:lvl2pPr marL="607939" indent="0">
              <a:lnSpc>
                <a:spcPct val="120000"/>
              </a:lnSpc>
              <a:buClr>
                <a:schemeClr val="accent1"/>
              </a:buClr>
              <a:buFont typeface="Courier New" panose="02070309020205020404" pitchFamily="49" charset="0"/>
              <a:buNone/>
              <a:defRPr sz="1862">
                <a:solidFill>
                  <a:schemeClr val="tx1"/>
                </a:solidFill>
              </a:defRPr>
            </a:lvl2pPr>
          </a:lstStyle>
          <a:p>
            <a:pPr lvl="0"/>
            <a:r>
              <a:rPr lang="de-DE" noProof="0"/>
              <a:t>Mastertextformat bearbeiten</a:t>
            </a:r>
          </a:p>
        </p:txBody>
      </p:sp>
    </p:spTree>
    <p:extLst>
      <p:ext uri="{BB962C8B-B14F-4D97-AF65-F5344CB8AC3E}">
        <p14:creationId xmlns:p14="http://schemas.microsoft.com/office/powerpoint/2010/main" val="391324560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ext+Bild">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146B2456-8BE4-9943-A350-54C6CC26BAE6}"/>
              </a:ext>
            </a:extLst>
          </p:cNvPr>
          <p:cNvSpPr>
            <a:spLocks noGrp="1"/>
          </p:cNvSpPr>
          <p:nvPr>
            <p:ph type="pic" sz="quarter" idx="16"/>
          </p:nvPr>
        </p:nvSpPr>
        <p:spPr>
          <a:xfrm>
            <a:off x="7824000" y="0"/>
            <a:ext cx="4368000" cy="6852432"/>
          </a:xfrm>
        </p:spPr>
        <p:txBody>
          <a:bodyPr/>
          <a:lstStyle/>
          <a:p>
            <a:r>
              <a:rPr lang="de-DE"/>
              <a:t>Bild durch Klicken auf Symbol hinzufügen</a:t>
            </a:r>
            <a:endParaRPr lang="de-ES"/>
          </a:p>
        </p:txBody>
      </p:sp>
      <p:sp>
        <p:nvSpPr>
          <p:cNvPr id="18" name="Textplatzhalter 2">
            <a:extLst>
              <a:ext uri="{FF2B5EF4-FFF2-40B4-BE49-F238E27FC236}">
                <a16:creationId xmlns:a16="http://schemas.microsoft.com/office/drawing/2014/main" id="{46FF452B-52A7-6182-894B-4C4AB2D8B0B7}"/>
              </a:ext>
            </a:extLst>
          </p:cNvPr>
          <p:cNvSpPr>
            <a:spLocks noGrp="1"/>
          </p:cNvSpPr>
          <p:nvPr>
            <p:ph idx="1"/>
          </p:nvPr>
        </p:nvSpPr>
        <p:spPr>
          <a:xfrm>
            <a:off x="488731" y="1733391"/>
            <a:ext cx="6961936" cy="4043063"/>
          </a:xfrm>
          <a:prstGeom prst="rect">
            <a:avLst/>
          </a:prstGeom>
        </p:spPr>
        <p:txBody>
          <a:bodyPr vert="horz" lIns="91440" tIns="45720" rIns="91440" bIns="45720" rtlCol="0">
            <a:normAutofit/>
          </a:bodyPr>
          <a:lstStyle>
            <a:lvl1pPr marL="379961" indent="-379961">
              <a:lnSpc>
                <a:spcPct val="120000"/>
              </a:lnSpc>
              <a:buClr>
                <a:schemeClr val="accent1"/>
              </a:buClr>
              <a:buFont typeface="Courier New" panose="02070309020205020404" pitchFamily="49" charset="0"/>
              <a:buChar char="o"/>
              <a:defRPr sz="2127">
                <a:solidFill>
                  <a:schemeClr val="tx1"/>
                </a:solidFill>
              </a:defRPr>
            </a:lvl1pPr>
            <a:lvl2pPr marL="987900" indent="-379961">
              <a:lnSpc>
                <a:spcPct val="120000"/>
              </a:lnSpc>
              <a:buClr>
                <a:schemeClr val="accent1"/>
              </a:buClr>
              <a:buFont typeface="Courier New" panose="02070309020205020404" pitchFamily="49" charset="0"/>
              <a:buChar char="o"/>
              <a:defRPr sz="1862">
                <a:solidFill>
                  <a:schemeClr val="tx1"/>
                </a:solidFill>
              </a:defRPr>
            </a:lvl2pPr>
          </a:lstStyle>
          <a:p>
            <a:pPr lvl="0"/>
            <a:r>
              <a:rPr lang="de-DE" noProof="0"/>
              <a:t>Mastertextformat bearbeiten</a:t>
            </a:r>
          </a:p>
          <a:p>
            <a:pPr lvl="1"/>
            <a:r>
              <a:rPr lang="de-DE" noProof="0"/>
              <a:t>Zweite Ebene</a:t>
            </a:r>
          </a:p>
        </p:txBody>
      </p:sp>
      <p:sp>
        <p:nvSpPr>
          <p:cNvPr id="19" name="Titelplatzhalter 1">
            <a:extLst>
              <a:ext uri="{FF2B5EF4-FFF2-40B4-BE49-F238E27FC236}">
                <a16:creationId xmlns:a16="http://schemas.microsoft.com/office/drawing/2014/main" id="{D552E708-A8A7-33BD-E285-484DD935C2B7}"/>
              </a:ext>
            </a:extLst>
          </p:cNvPr>
          <p:cNvSpPr>
            <a:spLocks noGrp="1"/>
          </p:cNvSpPr>
          <p:nvPr>
            <p:ph type="title" hasCustomPrompt="1"/>
          </p:nvPr>
        </p:nvSpPr>
        <p:spPr>
          <a:xfrm>
            <a:off x="442090" y="534352"/>
            <a:ext cx="7008578" cy="611277"/>
          </a:xfrm>
          <a:prstGeom prst="rect">
            <a:avLst/>
          </a:prstGeom>
        </p:spPr>
        <p:txBody>
          <a:bodyPr vert="horz" lIns="91440" tIns="45720" rIns="91440" bIns="45720" rtlCol="0" anchor="ctr">
            <a:normAutofit/>
          </a:bodyPr>
          <a:lstStyle>
            <a:lvl1pPr>
              <a:lnSpc>
                <a:spcPct val="120000"/>
              </a:lnSpc>
              <a:defRPr sz="3989" b="1" i="0">
                <a:latin typeface="Akshar SemiBold" pitchFamily="2" charset="0"/>
                <a:cs typeface="Akshar SemiBold" pitchFamily="2" charset="0"/>
              </a:defRPr>
            </a:lvl1pPr>
          </a:lstStyle>
          <a:p>
            <a:r>
              <a:rPr lang="en-GB" noProof="0"/>
              <a:t>Add title</a:t>
            </a:r>
          </a:p>
        </p:txBody>
      </p:sp>
      <p:cxnSp>
        <p:nvCxnSpPr>
          <p:cNvPr id="11" name="Straight Connector 10">
            <a:extLst>
              <a:ext uri="{FF2B5EF4-FFF2-40B4-BE49-F238E27FC236}">
                <a16:creationId xmlns:a16="http://schemas.microsoft.com/office/drawing/2014/main" id="{CA7094B8-E4D7-F52A-447B-D7402016551D}"/>
              </a:ext>
            </a:extLst>
          </p:cNvPr>
          <p:cNvCxnSpPr>
            <a:cxnSpLocks/>
          </p:cNvCxnSpPr>
          <p:nvPr userDrawn="1"/>
        </p:nvCxnSpPr>
        <p:spPr>
          <a:xfrm>
            <a:off x="541969" y="1145628"/>
            <a:ext cx="2503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099E3FA-C7DE-D370-42E4-29CDAD63FA1F}"/>
              </a:ext>
            </a:extLst>
          </p:cNvPr>
          <p:cNvCxnSpPr>
            <a:cxnSpLocks/>
          </p:cNvCxnSpPr>
          <p:nvPr userDrawn="1"/>
        </p:nvCxnSpPr>
        <p:spPr>
          <a:xfrm>
            <a:off x="541969" y="1232101"/>
            <a:ext cx="1490398"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2" name="Grafik 11">
            <a:extLst>
              <a:ext uri="{FF2B5EF4-FFF2-40B4-BE49-F238E27FC236}">
                <a16:creationId xmlns:a16="http://schemas.microsoft.com/office/drawing/2014/main" id="{2C3BECF9-56AB-372E-3B5B-D9AE5590EC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075" y="6122222"/>
            <a:ext cx="873118" cy="363799"/>
          </a:xfrm>
          <a:prstGeom prst="rect">
            <a:avLst/>
          </a:prstGeom>
        </p:spPr>
      </p:pic>
    </p:spTree>
    <p:extLst>
      <p:ext uri="{BB962C8B-B14F-4D97-AF65-F5344CB8AC3E}">
        <p14:creationId xmlns:p14="http://schemas.microsoft.com/office/powerpoint/2010/main" val="318361739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1_Text+Bild">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146B2456-8BE4-9943-A350-54C6CC26BAE6}"/>
              </a:ext>
            </a:extLst>
          </p:cNvPr>
          <p:cNvSpPr>
            <a:spLocks noGrp="1"/>
          </p:cNvSpPr>
          <p:nvPr>
            <p:ph type="pic" sz="quarter" idx="16"/>
          </p:nvPr>
        </p:nvSpPr>
        <p:spPr>
          <a:xfrm>
            <a:off x="10007601" y="0"/>
            <a:ext cx="2184400" cy="6852432"/>
          </a:xfrm>
        </p:spPr>
        <p:txBody>
          <a:bodyPr/>
          <a:lstStyle/>
          <a:p>
            <a:r>
              <a:rPr lang="de-DE"/>
              <a:t>Bild durch Klicken auf Symbol hinzufügen</a:t>
            </a:r>
            <a:endParaRPr lang="de-ES"/>
          </a:p>
        </p:txBody>
      </p:sp>
      <p:sp>
        <p:nvSpPr>
          <p:cNvPr id="18" name="Textplatzhalter 2">
            <a:extLst>
              <a:ext uri="{FF2B5EF4-FFF2-40B4-BE49-F238E27FC236}">
                <a16:creationId xmlns:a16="http://schemas.microsoft.com/office/drawing/2014/main" id="{5D777A63-1CEE-22E5-1D59-E7219E3E599E}"/>
              </a:ext>
            </a:extLst>
          </p:cNvPr>
          <p:cNvSpPr>
            <a:spLocks noGrp="1"/>
          </p:cNvSpPr>
          <p:nvPr>
            <p:ph idx="1"/>
          </p:nvPr>
        </p:nvSpPr>
        <p:spPr>
          <a:xfrm>
            <a:off x="488731" y="1717482"/>
            <a:ext cx="9163270" cy="4043063"/>
          </a:xfrm>
          <a:prstGeom prst="rect">
            <a:avLst/>
          </a:prstGeom>
        </p:spPr>
        <p:txBody>
          <a:bodyPr vert="horz" lIns="91440" tIns="45720" rIns="91440" bIns="45720" rtlCol="0">
            <a:normAutofit/>
          </a:bodyPr>
          <a:lstStyle>
            <a:lvl1pPr marL="379961" indent="-379961">
              <a:lnSpc>
                <a:spcPct val="120000"/>
              </a:lnSpc>
              <a:buClr>
                <a:schemeClr val="accent1"/>
              </a:buClr>
              <a:buFont typeface="Courier New" panose="02070309020205020404" pitchFamily="49" charset="0"/>
              <a:buChar char="o"/>
              <a:defRPr sz="2127">
                <a:solidFill>
                  <a:schemeClr val="tx1"/>
                </a:solidFill>
              </a:defRPr>
            </a:lvl1pPr>
            <a:lvl2pPr marL="987900" indent="-379961">
              <a:lnSpc>
                <a:spcPct val="120000"/>
              </a:lnSpc>
              <a:buClr>
                <a:schemeClr val="accent1"/>
              </a:buClr>
              <a:buFont typeface="Courier New" panose="02070309020205020404" pitchFamily="49" charset="0"/>
              <a:buChar char="o"/>
              <a:defRPr sz="1862">
                <a:solidFill>
                  <a:schemeClr val="tx1"/>
                </a:solidFill>
              </a:defRPr>
            </a:lvl2pPr>
          </a:lstStyle>
          <a:p>
            <a:pPr lvl="0"/>
            <a:r>
              <a:rPr lang="de-DE" noProof="0"/>
              <a:t>Mastertextformat bearbeiten</a:t>
            </a:r>
          </a:p>
          <a:p>
            <a:pPr lvl="1"/>
            <a:r>
              <a:rPr lang="de-DE" noProof="0"/>
              <a:t>Zweite Ebene</a:t>
            </a:r>
          </a:p>
        </p:txBody>
      </p:sp>
      <p:sp>
        <p:nvSpPr>
          <p:cNvPr id="19" name="Titelplatzhalter 1">
            <a:extLst>
              <a:ext uri="{FF2B5EF4-FFF2-40B4-BE49-F238E27FC236}">
                <a16:creationId xmlns:a16="http://schemas.microsoft.com/office/drawing/2014/main" id="{2E47F3D3-E89F-30EC-C8D5-D0B46A8C42C7}"/>
              </a:ext>
            </a:extLst>
          </p:cNvPr>
          <p:cNvSpPr>
            <a:spLocks noGrp="1"/>
          </p:cNvSpPr>
          <p:nvPr>
            <p:ph type="title" hasCustomPrompt="1"/>
          </p:nvPr>
        </p:nvSpPr>
        <p:spPr>
          <a:xfrm>
            <a:off x="442090" y="534352"/>
            <a:ext cx="9209910" cy="611277"/>
          </a:xfrm>
          <a:prstGeom prst="rect">
            <a:avLst/>
          </a:prstGeom>
        </p:spPr>
        <p:txBody>
          <a:bodyPr vert="horz" lIns="91440" tIns="45720" rIns="91440" bIns="45720" rtlCol="0" anchor="ctr">
            <a:normAutofit/>
          </a:bodyPr>
          <a:lstStyle>
            <a:lvl1pPr>
              <a:lnSpc>
                <a:spcPct val="120000"/>
              </a:lnSpc>
              <a:defRPr sz="3989" b="1" i="0">
                <a:latin typeface="Akshar SemiBold" pitchFamily="2" charset="0"/>
                <a:cs typeface="Akshar SemiBold" pitchFamily="2" charset="0"/>
              </a:defRPr>
            </a:lvl1pPr>
          </a:lstStyle>
          <a:p>
            <a:r>
              <a:rPr lang="en-GB" noProof="0"/>
              <a:t>Add title</a:t>
            </a:r>
          </a:p>
        </p:txBody>
      </p:sp>
      <p:cxnSp>
        <p:nvCxnSpPr>
          <p:cNvPr id="11" name="Straight Connector 10">
            <a:extLst>
              <a:ext uri="{FF2B5EF4-FFF2-40B4-BE49-F238E27FC236}">
                <a16:creationId xmlns:a16="http://schemas.microsoft.com/office/drawing/2014/main" id="{4607A2A3-3A11-E4DD-8E10-DB8D25266DD2}"/>
              </a:ext>
            </a:extLst>
          </p:cNvPr>
          <p:cNvCxnSpPr>
            <a:cxnSpLocks/>
          </p:cNvCxnSpPr>
          <p:nvPr userDrawn="1"/>
        </p:nvCxnSpPr>
        <p:spPr>
          <a:xfrm>
            <a:off x="541969" y="1145628"/>
            <a:ext cx="2503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181E54-DA97-8553-6F4C-09B12241A372}"/>
              </a:ext>
            </a:extLst>
          </p:cNvPr>
          <p:cNvCxnSpPr>
            <a:cxnSpLocks/>
          </p:cNvCxnSpPr>
          <p:nvPr userDrawn="1"/>
        </p:nvCxnSpPr>
        <p:spPr>
          <a:xfrm>
            <a:off x="541969" y="1232101"/>
            <a:ext cx="1490398"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6986594E-C45D-DF1A-FA91-143D3A6D05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075" y="6122222"/>
            <a:ext cx="873118" cy="363799"/>
          </a:xfrm>
          <a:prstGeom prst="rect">
            <a:avLst/>
          </a:prstGeom>
        </p:spPr>
      </p:pic>
    </p:spTree>
    <p:extLst>
      <p:ext uri="{BB962C8B-B14F-4D97-AF65-F5344CB8AC3E}">
        <p14:creationId xmlns:p14="http://schemas.microsoft.com/office/powerpoint/2010/main" val="387332324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Table of contents" preserve="1" userDrawn="1">
  <p:cSld name="1_Table of contents">
    <p:bg>
      <p:bgPr>
        <a:solidFill>
          <a:schemeClr val="bg1"/>
        </a:solidFill>
        <a:effectLst/>
      </p:bgPr>
    </p:bg>
    <p:spTree>
      <p:nvGrpSpPr>
        <p:cNvPr id="1" name="Shape 48"/>
        <p:cNvGrpSpPr/>
        <p:nvPr/>
      </p:nvGrpSpPr>
      <p:grpSpPr>
        <a:xfrm>
          <a:off x="0" y="0"/>
          <a:ext cx="0" cy="0"/>
          <a:chOff x="0" y="0"/>
          <a:chExt cx="0" cy="0"/>
        </a:xfrm>
      </p:grpSpPr>
      <p:sp>
        <p:nvSpPr>
          <p:cNvPr id="14" name="Bildplatzhalter 2">
            <a:extLst>
              <a:ext uri="{FF2B5EF4-FFF2-40B4-BE49-F238E27FC236}">
                <a16:creationId xmlns:a16="http://schemas.microsoft.com/office/drawing/2014/main" id="{D338EBE6-158C-FB43-A72F-AD8478106710}"/>
              </a:ext>
            </a:extLst>
          </p:cNvPr>
          <p:cNvSpPr>
            <a:spLocks noGrp="1"/>
          </p:cNvSpPr>
          <p:nvPr>
            <p:ph type="pic" sz="quarter" idx="16"/>
          </p:nvPr>
        </p:nvSpPr>
        <p:spPr>
          <a:xfrm>
            <a:off x="0" y="0"/>
            <a:ext cx="4368000" cy="6852432"/>
          </a:xfrm>
        </p:spPr>
        <p:txBody>
          <a:bodyPr/>
          <a:lstStyle/>
          <a:p>
            <a:r>
              <a:rPr lang="de-DE"/>
              <a:t>Bild durch Klicken auf Symbol hinzufügen</a:t>
            </a:r>
            <a:endParaRPr lang="de-ES"/>
          </a:p>
        </p:txBody>
      </p:sp>
      <p:sp>
        <p:nvSpPr>
          <p:cNvPr id="11" name="Textplatzhalter 2">
            <a:extLst>
              <a:ext uri="{FF2B5EF4-FFF2-40B4-BE49-F238E27FC236}">
                <a16:creationId xmlns:a16="http://schemas.microsoft.com/office/drawing/2014/main" id="{CFB50949-46E0-2D30-381D-56889CA788E1}"/>
              </a:ext>
            </a:extLst>
          </p:cNvPr>
          <p:cNvSpPr>
            <a:spLocks noGrp="1"/>
          </p:cNvSpPr>
          <p:nvPr>
            <p:ph idx="1"/>
          </p:nvPr>
        </p:nvSpPr>
        <p:spPr>
          <a:xfrm>
            <a:off x="4620464" y="1717482"/>
            <a:ext cx="6385587" cy="4043063"/>
          </a:xfrm>
          <a:prstGeom prst="rect">
            <a:avLst/>
          </a:prstGeom>
        </p:spPr>
        <p:txBody>
          <a:bodyPr vert="horz" lIns="91440" tIns="45720" rIns="91440" bIns="45720" rtlCol="0">
            <a:normAutofit/>
          </a:bodyPr>
          <a:lstStyle>
            <a:lvl1pPr marL="379961" indent="-379961">
              <a:lnSpc>
                <a:spcPct val="120000"/>
              </a:lnSpc>
              <a:buClr>
                <a:schemeClr val="accent1"/>
              </a:buClr>
              <a:buFont typeface="Courier New" panose="02070309020205020404" pitchFamily="49" charset="0"/>
              <a:buChar char="o"/>
              <a:defRPr sz="2127">
                <a:solidFill>
                  <a:schemeClr val="tx1"/>
                </a:solidFill>
              </a:defRPr>
            </a:lvl1pPr>
            <a:lvl2pPr marL="987900" indent="-379961">
              <a:lnSpc>
                <a:spcPct val="120000"/>
              </a:lnSpc>
              <a:buClr>
                <a:schemeClr val="accent1"/>
              </a:buClr>
              <a:buFont typeface="Courier New" panose="02070309020205020404" pitchFamily="49" charset="0"/>
              <a:buChar char="o"/>
              <a:defRPr sz="1862">
                <a:solidFill>
                  <a:schemeClr val="tx1"/>
                </a:solidFill>
              </a:defRPr>
            </a:lvl2pPr>
          </a:lstStyle>
          <a:p>
            <a:pPr lvl="0"/>
            <a:r>
              <a:rPr lang="de-DE" noProof="0"/>
              <a:t>Mastertextformat bearbeiten</a:t>
            </a:r>
          </a:p>
          <a:p>
            <a:pPr lvl="1"/>
            <a:r>
              <a:rPr lang="de-DE" noProof="0"/>
              <a:t>Zweite Ebene</a:t>
            </a:r>
          </a:p>
        </p:txBody>
      </p:sp>
      <p:sp>
        <p:nvSpPr>
          <p:cNvPr id="15" name="Titelplatzhalter 1">
            <a:extLst>
              <a:ext uri="{FF2B5EF4-FFF2-40B4-BE49-F238E27FC236}">
                <a16:creationId xmlns:a16="http://schemas.microsoft.com/office/drawing/2014/main" id="{F61A28BD-5F6D-EF12-41F9-5F6F08BFFCCB}"/>
              </a:ext>
            </a:extLst>
          </p:cNvPr>
          <p:cNvSpPr>
            <a:spLocks noGrp="1"/>
          </p:cNvSpPr>
          <p:nvPr>
            <p:ph type="title" hasCustomPrompt="1"/>
          </p:nvPr>
        </p:nvSpPr>
        <p:spPr>
          <a:xfrm>
            <a:off x="4620464" y="555191"/>
            <a:ext cx="7097403" cy="611277"/>
          </a:xfrm>
          <a:prstGeom prst="rect">
            <a:avLst/>
          </a:prstGeom>
        </p:spPr>
        <p:txBody>
          <a:bodyPr vert="horz" lIns="91440" tIns="45720" rIns="91440" bIns="45720" rtlCol="0" anchor="ctr">
            <a:normAutofit/>
          </a:bodyPr>
          <a:lstStyle>
            <a:lvl1pPr>
              <a:lnSpc>
                <a:spcPct val="120000"/>
              </a:lnSpc>
              <a:defRPr sz="3989" b="1" i="0">
                <a:latin typeface="Akshar SemiBold" pitchFamily="2" charset="0"/>
                <a:cs typeface="Akshar SemiBold" pitchFamily="2" charset="0"/>
              </a:defRPr>
            </a:lvl1pPr>
          </a:lstStyle>
          <a:p>
            <a:r>
              <a:rPr lang="en-GB" noProof="0"/>
              <a:t>Add title</a:t>
            </a:r>
          </a:p>
        </p:txBody>
      </p:sp>
      <p:cxnSp>
        <p:nvCxnSpPr>
          <p:cNvPr id="19" name="Straight Connector 18">
            <a:extLst>
              <a:ext uri="{FF2B5EF4-FFF2-40B4-BE49-F238E27FC236}">
                <a16:creationId xmlns:a16="http://schemas.microsoft.com/office/drawing/2014/main" id="{5C14E95A-A2C2-3FB1-DF5B-0DBFE3A0AB8C}"/>
              </a:ext>
            </a:extLst>
          </p:cNvPr>
          <p:cNvCxnSpPr>
            <a:cxnSpLocks/>
          </p:cNvCxnSpPr>
          <p:nvPr userDrawn="1"/>
        </p:nvCxnSpPr>
        <p:spPr>
          <a:xfrm>
            <a:off x="4690052" y="1145628"/>
            <a:ext cx="2503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3D39635-01F2-59A0-3562-FF70214ADED6}"/>
              </a:ext>
            </a:extLst>
          </p:cNvPr>
          <p:cNvCxnSpPr>
            <a:cxnSpLocks/>
          </p:cNvCxnSpPr>
          <p:nvPr userDrawn="1"/>
        </p:nvCxnSpPr>
        <p:spPr>
          <a:xfrm>
            <a:off x="4690052" y="1232101"/>
            <a:ext cx="1490398"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86A87495-B118-DBC2-4DBB-58FC4E566F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5700" y="6122222"/>
            <a:ext cx="873118" cy="363799"/>
          </a:xfrm>
          <a:prstGeom prst="rect">
            <a:avLst/>
          </a:prstGeom>
        </p:spPr>
      </p:pic>
    </p:spTree>
    <p:extLst>
      <p:ext uri="{BB962C8B-B14F-4D97-AF65-F5344CB8AC3E}">
        <p14:creationId xmlns:p14="http://schemas.microsoft.com/office/powerpoint/2010/main" val="236761179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2_Text+Bild">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146B2456-8BE4-9943-A350-54C6CC26BAE6}"/>
              </a:ext>
            </a:extLst>
          </p:cNvPr>
          <p:cNvSpPr>
            <a:spLocks noGrp="1"/>
          </p:cNvSpPr>
          <p:nvPr>
            <p:ph type="pic" sz="quarter" idx="16"/>
          </p:nvPr>
        </p:nvSpPr>
        <p:spPr>
          <a:xfrm>
            <a:off x="-8966" y="0"/>
            <a:ext cx="2184400" cy="6852432"/>
          </a:xfrm>
        </p:spPr>
        <p:txBody>
          <a:bodyPr/>
          <a:lstStyle/>
          <a:p>
            <a:r>
              <a:rPr lang="de-DE"/>
              <a:t>Bild durch Klicken auf Symbol hinzufügen</a:t>
            </a:r>
            <a:endParaRPr lang="de-ES"/>
          </a:p>
        </p:txBody>
      </p:sp>
      <p:sp>
        <p:nvSpPr>
          <p:cNvPr id="19" name="Textplatzhalter 2">
            <a:extLst>
              <a:ext uri="{FF2B5EF4-FFF2-40B4-BE49-F238E27FC236}">
                <a16:creationId xmlns:a16="http://schemas.microsoft.com/office/drawing/2014/main" id="{CF051BD9-E2E3-4CD4-BEE0-5B1CE0D32786}"/>
              </a:ext>
            </a:extLst>
          </p:cNvPr>
          <p:cNvSpPr>
            <a:spLocks noGrp="1"/>
          </p:cNvSpPr>
          <p:nvPr>
            <p:ph idx="1"/>
          </p:nvPr>
        </p:nvSpPr>
        <p:spPr>
          <a:xfrm>
            <a:off x="2537664" y="1717482"/>
            <a:ext cx="9163270" cy="4043063"/>
          </a:xfrm>
          <a:prstGeom prst="rect">
            <a:avLst/>
          </a:prstGeom>
        </p:spPr>
        <p:txBody>
          <a:bodyPr vert="horz" lIns="91440" tIns="45720" rIns="91440" bIns="45720" rtlCol="0">
            <a:normAutofit/>
          </a:bodyPr>
          <a:lstStyle>
            <a:lvl1pPr marL="379961" indent="-379961">
              <a:lnSpc>
                <a:spcPct val="120000"/>
              </a:lnSpc>
              <a:buClr>
                <a:schemeClr val="accent1"/>
              </a:buClr>
              <a:buFont typeface="Courier New" panose="02070309020205020404" pitchFamily="49" charset="0"/>
              <a:buChar char="o"/>
              <a:defRPr sz="2127">
                <a:solidFill>
                  <a:schemeClr val="tx1"/>
                </a:solidFill>
              </a:defRPr>
            </a:lvl1pPr>
            <a:lvl2pPr marL="987900" indent="-379961">
              <a:lnSpc>
                <a:spcPct val="120000"/>
              </a:lnSpc>
              <a:buClr>
                <a:schemeClr val="accent1"/>
              </a:buClr>
              <a:buFont typeface="Courier New" panose="02070309020205020404" pitchFamily="49" charset="0"/>
              <a:buChar char="o"/>
              <a:defRPr sz="1862">
                <a:solidFill>
                  <a:schemeClr val="tx1"/>
                </a:solidFill>
              </a:defRPr>
            </a:lvl2pPr>
          </a:lstStyle>
          <a:p>
            <a:pPr lvl="0"/>
            <a:r>
              <a:rPr lang="de-DE" noProof="0"/>
              <a:t>Mastertextformat bearbeiten</a:t>
            </a:r>
          </a:p>
          <a:p>
            <a:pPr lvl="1"/>
            <a:r>
              <a:rPr lang="de-DE" noProof="0"/>
              <a:t>Zweite Ebene</a:t>
            </a:r>
          </a:p>
        </p:txBody>
      </p:sp>
      <p:sp>
        <p:nvSpPr>
          <p:cNvPr id="20" name="Titelplatzhalter 1">
            <a:extLst>
              <a:ext uri="{FF2B5EF4-FFF2-40B4-BE49-F238E27FC236}">
                <a16:creationId xmlns:a16="http://schemas.microsoft.com/office/drawing/2014/main" id="{4E00305D-C93A-4D98-FC1F-F78912BC2B85}"/>
              </a:ext>
            </a:extLst>
          </p:cNvPr>
          <p:cNvSpPr>
            <a:spLocks noGrp="1"/>
          </p:cNvSpPr>
          <p:nvPr>
            <p:ph type="title" hasCustomPrompt="1"/>
          </p:nvPr>
        </p:nvSpPr>
        <p:spPr>
          <a:xfrm>
            <a:off x="2491024" y="534352"/>
            <a:ext cx="9209910" cy="611277"/>
          </a:xfrm>
          <a:prstGeom prst="rect">
            <a:avLst/>
          </a:prstGeom>
        </p:spPr>
        <p:txBody>
          <a:bodyPr vert="horz" lIns="91440" tIns="45720" rIns="91440" bIns="45720" rtlCol="0" anchor="ctr">
            <a:normAutofit/>
          </a:bodyPr>
          <a:lstStyle>
            <a:lvl1pPr>
              <a:lnSpc>
                <a:spcPct val="120000"/>
              </a:lnSpc>
              <a:defRPr sz="3989" b="1" i="0">
                <a:latin typeface="Akshar SemiBold" pitchFamily="2" charset="0"/>
                <a:cs typeface="Akshar SemiBold" pitchFamily="2" charset="0"/>
              </a:defRPr>
            </a:lvl1pPr>
          </a:lstStyle>
          <a:p>
            <a:r>
              <a:rPr lang="en-GB" noProof="0"/>
              <a:t>Add title</a:t>
            </a:r>
          </a:p>
        </p:txBody>
      </p:sp>
      <p:cxnSp>
        <p:nvCxnSpPr>
          <p:cNvPr id="11" name="Straight Connector 10">
            <a:extLst>
              <a:ext uri="{FF2B5EF4-FFF2-40B4-BE49-F238E27FC236}">
                <a16:creationId xmlns:a16="http://schemas.microsoft.com/office/drawing/2014/main" id="{111D0C65-B040-F979-7897-997AAE10C112}"/>
              </a:ext>
            </a:extLst>
          </p:cNvPr>
          <p:cNvCxnSpPr>
            <a:cxnSpLocks/>
          </p:cNvCxnSpPr>
          <p:nvPr userDrawn="1"/>
        </p:nvCxnSpPr>
        <p:spPr>
          <a:xfrm>
            <a:off x="2594991" y="1145628"/>
            <a:ext cx="2503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692890-33B4-B876-E88A-ACAC8B96AA3E}"/>
              </a:ext>
            </a:extLst>
          </p:cNvPr>
          <p:cNvCxnSpPr>
            <a:cxnSpLocks/>
          </p:cNvCxnSpPr>
          <p:nvPr userDrawn="1"/>
        </p:nvCxnSpPr>
        <p:spPr>
          <a:xfrm>
            <a:off x="2594991" y="1232101"/>
            <a:ext cx="1490398"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5271E1F4-F96B-6229-E5D5-EA283C58D7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5700" y="6122222"/>
            <a:ext cx="873118" cy="363799"/>
          </a:xfrm>
          <a:prstGeom prst="rect">
            <a:avLst/>
          </a:prstGeom>
        </p:spPr>
      </p:pic>
    </p:spTree>
    <p:extLst>
      <p:ext uri="{BB962C8B-B14F-4D97-AF65-F5344CB8AC3E}">
        <p14:creationId xmlns:p14="http://schemas.microsoft.com/office/powerpoint/2010/main" val="278351839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Fläche+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52AD797F-CBFF-BA48-A908-BC6FEEDA0EDA}"/>
              </a:ext>
            </a:extLst>
          </p:cNvPr>
          <p:cNvSpPr/>
          <p:nvPr userDrawn="1"/>
        </p:nvSpPr>
        <p:spPr>
          <a:xfrm>
            <a:off x="0" y="0"/>
            <a:ext cx="4368000" cy="6852432"/>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de-ES" sz="2394"/>
          </a:p>
        </p:txBody>
      </p:sp>
      <p:sp>
        <p:nvSpPr>
          <p:cNvPr id="12" name="Textplatzhalter 2">
            <a:extLst>
              <a:ext uri="{FF2B5EF4-FFF2-40B4-BE49-F238E27FC236}">
                <a16:creationId xmlns:a16="http://schemas.microsoft.com/office/drawing/2014/main" id="{C66D802A-3903-3012-42F9-31B959972051}"/>
              </a:ext>
            </a:extLst>
          </p:cNvPr>
          <p:cNvSpPr>
            <a:spLocks noGrp="1"/>
          </p:cNvSpPr>
          <p:nvPr>
            <p:ph idx="1"/>
          </p:nvPr>
        </p:nvSpPr>
        <p:spPr>
          <a:xfrm>
            <a:off x="4620464" y="1717482"/>
            <a:ext cx="6385587" cy="4043063"/>
          </a:xfrm>
          <a:prstGeom prst="rect">
            <a:avLst/>
          </a:prstGeom>
        </p:spPr>
        <p:txBody>
          <a:bodyPr vert="horz" lIns="91440" tIns="45720" rIns="91440" bIns="45720" rtlCol="0">
            <a:normAutofit/>
          </a:bodyPr>
          <a:lstStyle>
            <a:lvl1pPr marL="379961" indent="-379961">
              <a:lnSpc>
                <a:spcPct val="120000"/>
              </a:lnSpc>
              <a:buClr>
                <a:schemeClr val="accent1"/>
              </a:buClr>
              <a:buFont typeface="Courier New" panose="02070309020205020404" pitchFamily="49" charset="0"/>
              <a:buChar char="o"/>
              <a:defRPr sz="2394">
                <a:solidFill>
                  <a:schemeClr val="tx1"/>
                </a:solidFill>
              </a:defRPr>
            </a:lvl1pPr>
            <a:lvl2pPr marL="987900" indent="-379961">
              <a:lnSpc>
                <a:spcPct val="120000"/>
              </a:lnSpc>
              <a:buClr>
                <a:schemeClr val="accent1"/>
              </a:buClr>
              <a:buFont typeface="Courier New" panose="02070309020205020404" pitchFamily="49" charset="0"/>
              <a:buChar char="o"/>
              <a:defRPr sz="2127">
                <a:solidFill>
                  <a:schemeClr val="tx1"/>
                </a:solidFill>
              </a:defRPr>
            </a:lvl2pPr>
          </a:lstStyle>
          <a:p>
            <a:pPr lvl="0"/>
            <a:r>
              <a:rPr lang="de-DE" noProof="0"/>
              <a:t>Mastertextformat bearbeiten</a:t>
            </a:r>
          </a:p>
          <a:p>
            <a:pPr lvl="1"/>
            <a:r>
              <a:rPr lang="de-DE" noProof="0"/>
              <a:t>Zweite Ebene</a:t>
            </a:r>
          </a:p>
        </p:txBody>
      </p:sp>
      <p:sp>
        <p:nvSpPr>
          <p:cNvPr id="13" name="Titelplatzhalter 1">
            <a:extLst>
              <a:ext uri="{FF2B5EF4-FFF2-40B4-BE49-F238E27FC236}">
                <a16:creationId xmlns:a16="http://schemas.microsoft.com/office/drawing/2014/main" id="{95CA4D45-379B-35D4-DF01-F6258924D63E}"/>
              </a:ext>
            </a:extLst>
          </p:cNvPr>
          <p:cNvSpPr>
            <a:spLocks noGrp="1"/>
          </p:cNvSpPr>
          <p:nvPr>
            <p:ph type="title" hasCustomPrompt="1"/>
          </p:nvPr>
        </p:nvSpPr>
        <p:spPr>
          <a:xfrm>
            <a:off x="4620464" y="555191"/>
            <a:ext cx="6385587" cy="611277"/>
          </a:xfrm>
          <a:prstGeom prst="rect">
            <a:avLst/>
          </a:prstGeom>
        </p:spPr>
        <p:txBody>
          <a:bodyPr vert="horz" lIns="91440" tIns="45720" rIns="91440" bIns="45720" rtlCol="0" anchor="ctr">
            <a:normAutofit/>
          </a:bodyPr>
          <a:lstStyle>
            <a:lvl1pPr>
              <a:lnSpc>
                <a:spcPct val="120000"/>
              </a:lnSpc>
              <a:defRPr sz="3989" b="1" i="0">
                <a:latin typeface="Akshar SemiBold" pitchFamily="2" charset="0"/>
                <a:cs typeface="Akshar SemiBold" pitchFamily="2" charset="0"/>
              </a:defRPr>
            </a:lvl1pPr>
          </a:lstStyle>
          <a:p>
            <a:r>
              <a:rPr lang="en-GB" noProof="0"/>
              <a:t>Add title</a:t>
            </a:r>
          </a:p>
        </p:txBody>
      </p:sp>
      <p:cxnSp>
        <p:nvCxnSpPr>
          <p:cNvPr id="11" name="Straight Connector 10">
            <a:extLst>
              <a:ext uri="{FF2B5EF4-FFF2-40B4-BE49-F238E27FC236}">
                <a16:creationId xmlns:a16="http://schemas.microsoft.com/office/drawing/2014/main" id="{9591CBEC-4520-46C9-D356-B4FB21521F3C}"/>
              </a:ext>
            </a:extLst>
          </p:cNvPr>
          <p:cNvCxnSpPr>
            <a:cxnSpLocks/>
          </p:cNvCxnSpPr>
          <p:nvPr userDrawn="1"/>
        </p:nvCxnSpPr>
        <p:spPr>
          <a:xfrm>
            <a:off x="4683045" y="1145628"/>
            <a:ext cx="2503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2CE4E97-D017-D670-19E6-4B5189C8FE80}"/>
              </a:ext>
            </a:extLst>
          </p:cNvPr>
          <p:cNvCxnSpPr>
            <a:cxnSpLocks/>
          </p:cNvCxnSpPr>
          <p:nvPr userDrawn="1"/>
        </p:nvCxnSpPr>
        <p:spPr>
          <a:xfrm>
            <a:off x="4683046" y="1232101"/>
            <a:ext cx="1490398"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9AE8C5AB-7445-2781-1F3E-903AC27D80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5700" y="6122222"/>
            <a:ext cx="873118" cy="363799"/>
          </a:xfrm>
          <a:prstGeom prst="rect">
            <a:avLst/>
          </a:prstGeom>
        </p:spPr>
      </p:pic>
    </p:spTree>
    <p:extLst>
      <p:ext uri="{BB962C8B-B14F-4D97-AF65-F5344CB8AC3E}">
        <p14:creationId xmlns:p14="http://schemas.microsoft.com/office/powerpoint/2010/main" val="304130638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_Fläche+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52AD797F-CBFF-BA48-A908-BC6FEEDA0EDA}"/>
              </a:ext>
            </a:extLst>
          </p:cNvPr>
          <p:cNvSpPr/>
          <p:nvPr userDrawn="1"/>
        </p:nvSpPr>
        <p:spPr>
          <a:xfrm>
            <a:off x="8031059" y="0"/>
            <a:ext cx="4160940" cy="6852432"/>
          </a:xfrm>
          <a:prstGeom prst="rect">
            <a:avLst/>
          </a:prstGeom>
          <a:solidFill>
            <a:schemeClr val="accent1"/>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de-ES" sz="2394"/>
          </a:p>
        </p:txBody>
      </p:sp>
      <p:sp>
        <p:nvSpPr>
          <p:cNvPr id="16" name="Textplatzhalter 2">
            <a:extLst>
              <a:ext uri="{FF2B5EF4-FFF2-40B4-BE49-F238E27FC236}">
                <a16:creationId xmlns:a16="http://schemas.microsoft.com/office/drawing/2014/main" id="{F7B84323-CEFA-3236-1C61-52DC4B466FA0}"/>
              </a:ext>
            </a:extLst>
          </p:cNvPr>
          <p:cNvSpPr>
            <a:spLocks noGrp="1"/>
          </p:cNvSpPr>
          <p:nvPr>
            <p:ph idx="1"/>
          </p:nvPr>
        </p:nvSpPr>
        <p:spPr>
          <a:xfrm>
            <a:off x="488731" y="1717482"/>
            <a:ext cx="7012736" cy="4606156"/>
          </a:xfrm>
          <a:prstGeom prst="rect">
            <a:avLst/>
          </a:prstGeom>
        </p:spPr>
        <p:txBody>
          <a:bodyPr vert="horz" lIns="91440" tIns="45720" rIns="91440" bIns="45720" rtlCol="0">
            <a:normAutofit/>
          </a:bodyPr>
          <a:lstStyle>
            <a:lvl1pPr marL="379961" indent="-379961">
              <a:lnSpc>
                <a:spcPct val="120000"/>
              </a:lnSpc>
              <a:buClr>
                <a:schemeClr val="accent1"/>
              </a:buClr>
              <a:buFont typeface="Courier New" panose="02070309020205020404" pitchFamily="49" charset="0"/>
              <a:buChar char="o"/>
              <a:defRPr sz="2127">
                <a:solidFill>
                  <a:schemeClr val="tx1"/>
                </a:solidFill>
              </a:defRPr>
            </a:lvl1pPr>
            <a:lvl2pPr marL="987900" indent="-379961">
              <a:lnSpc>
                <a:spcPct val="120000"/>
              </a:lnSpc>
              <a:buClr>
                <a:schemeClr val="accent1"/>
              </a:buClr>
              <a:buFont typeface="Courier New" panose="02070309020205020404" pitchFamily="49" charset="0"/>
              <a:buChar char="o"/>
              <a:defRPr sz="1862">
                <a:solidFill>
                  <a:schemeClr val="tx1"/>
                </a:solidFill>
              </a:defRPr>
            </a:lvl2pPr>
          </a:lstStyle>
          <a:p>
            <a:pPr lvl="0"/>
            <a:r>
              <a:rPr lang="de-DE" noProof="0"/>
              <a:t>Mastertextformat bearbeiten</a:t>
            </a:r>
          </a:p>
          <a:p>
            <a:pPr lvl="1"/>
            <a:r>
              <a:rPr lang="de-DE" noProof="0"/>
              <a:t>Zweite Ebene</a:t>
            </a:r>
          </a:p>
        </p:txBody>
      </p:sp>
      <p:sp>
        <p:nvSpPr>
          <p:cNvPr id="17" name="Titelplatzhalter 1">
            <a:extLst>
              <a:ext uri="{FF2B5EF4-FFF2-40B4-BE49-F238E27FC236}">
                <a16:creationId xmlns:a16="http://schemas.microsoft.com/office/drawing/2014/main" id="{6323351C-33E6-4CA6-ACA7-77E98FA4350E}"/>
              </a:ext>
            </a:extLst>
          </p:cNvPr>
          <p:cNvSpPr>
            <a:spLocks noGrp="1"/>
          </p:cNvSpPr>
          <p:nvPr>
            <p:ph type="title" hasCustomPrompt="1"/>
          </p:nvPr>
        </p:nvSpPr>
        <p:spPr>
          <a:xfrm>
            <a:off x="442090" y="534352"/>
            <a:ext cx="7048431" cy="611277"/>
          </a:xfrm>
          <a:prstGeom prst="rect">
            <a:avLst/>
          </a:prstGeom>
        </p:spPr>
        <p:txBody>
          <a:bodyPr vert="horz" lIns="91440" tIns="45720" rIns="91440" bIns="45720" rtlCol="0" anchor="ctr">
            <a:normAutofit/>
          </a:bodyPr>
          <a:lstStyle>
            <a:lvl1pPr>
              <a:lnSpc>
                <a:spcPct val="120000"/>
              </a:lnSpc>
              <a:defRPr sz="3989" b="1" i="0">
                <a:latin typeface="Akshar SemiBold" pitchFamily="2" charset="0"/>
                <a:cs typeface="Akshar SemiBold" pitchFamily="2" charset="0"/>
              </a:defRPr>
            </a:lvl1pPr>
          </a:lstStyle>
          <a:p>
            <a:r>
              <a:rPr lang="en-GB" noProof="0"/>
              <a:t>Add title</a:t>
            </a:r>
          </a:p>
        </p:txBody>
      </p:sp>
      <p:cxnSp>
        <p:nvCxnSpPr>
          <p:cNvPr id="11" name="Straight Connector 10">
            <a:extLst>
              <a:ext uri="{FF2B5EF4-FFF2-40B4-BE49-F238E27FC236}">
                <a16:creationId xmlns:a16="http://schemas.microsoft.com/office/drawing/2014/main" id="{0F3F5E55-F568-BBBF-1625-D9D832DF163E}"/>
              </a:ext>
            </a:extLst>
          </p:cNvPr>
          <p:cNvCxnSpPr>
            <a:cxnSpLocks/>
          </p:cNvCxnSpPr>
          <p:nvPr userDrawn="1"/>
        </p:nvCxnSpPr>
        <p:spPr>
          <a:xfrm>
            <a:off x="541969" y="1145628"/>
            <a:ext cx="2503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E77493-B11A-34AC-1B55-CC69830F80A9}"/>
              </a:ext>
            </a:extLst>
          </p:cNvPr>
          <p:cNvCxnSpPr>
            <a:cxnSpLocks/>
          </p:cNvCxnSpPr>
          <p:nvPr userDrawn="1"/>
        </p:nvCxnSpPr>
        <p:spPr>
          <a:xfrm>
            <a:off x="541969" y="1232101"/>
            <a:ext cx="1490398"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2" name="Grafik 11">
            <a:extLst>
              <a:ext uri="{FF2B5EF4-FFF2-40B4-BE49-F238E27FC236}">
                <a16:creationId xmlns:a16="http://schemas.microsoft.com/office/drawing/2014/main" id="{FE1FFDA3-2F84-A26B-AED1-8BBFDBF75C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5700" y="6122222"/>
            <a:ext cx="873118" cy="363799"/>
          </a:xfrm>
          <a:prstGeom prst="rect">
            <a:avLst/>
          </a:prstGeom>
        </p:spPr>
      </p:pic>
    </p:spTree>
    <p:extLst>
      <p:ext uri="{BB962C8B-B14F-4D97-AF65-F5344CB8AC3E}">
        <p14:creationId xmlns:p14="http://schemas.microsoft.com/office/powerpoint/2010/main" val="4607620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4383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86301" y="2011305"/>
            <a:ext cx="2819400"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9"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86301" y="4524208"/>
            <a:ext cx="2812780" cy="314495"/>
          </a:xfrm>
          <a:prstGeom prst="rect">
            <a:avLst/>
          </a:prstGeom>
        </p:spPr>
        <p:txBody>
          <a:bodyPr vert="horz" lIns="65971" tIns="32986" rIns="65971" bIns="3298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0"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86301" y="2041527"/>
            <a:ext cx="2819402" cy="2359024"/>
          </a:xfrm>
          <a:prstGeom prst="rect">
            <a:avLst/>
          </a:prstGeom>
        </p:spPr>
        <p:txBody>
          <a:bodyPr anchor="t">
            <a:normAutofit/>
          </a:bodyPr>
          <a:lstStyle>
            <a:lvl1pPr marL="0" indent="0" algn="l">
              <a:buNone/>
              <a:defRPr sz="2134" b="0" baseline="0">
                <a:solidFill>
                  <a:schemeClr val="bg1"/>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US" noProof="0"/>
              <a:t>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86301" y="1740025"/>
            <a:ext cx="2819402" cy="261521"/>
          </a:xfrm>
          <a:prstGeom prst="rect">
            <a:avLst/>
          </a:prstGeom>
        </p:spPr>
        <p:txBody>
          <a:bodyPr vert="horz" lIns="65971" tIns="32986" rIns="65971" bIns="3298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4" dirty="0">
                <a:solidFill>
                  <a:schemeClr val="bg1"/>
                </a:solidFill>
                <a:latin typeface="Arial" charset="0"/>
                <a:ea typeface="Arial" charset="0"/>
                <a:cs typeface="Arial" charset="0"/>
              </a:rPr>
              <a:t>Produced by</a:t>
            </a:r>
            <a:endParaRPr lang="en-US" sz="794"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86301" y="4406775"/>
            <a:ext cx="2819402" cy="423565"/>
          </a:xfrm>
          <a:prstGeom prst="rect">
            <a:avLst/>
          </a:prstGeom>
        </p:spPr>
        <p:txBody>
          <a:bodyPr anchor="ctr">
            <a:noAutofit/>
          </a:bodyPr>
          <a:lstStyle>
            <a:lvl1pPr marL="0" indent="0" algn="l">
              <a:buNone/>
              <a:defRPr sz="1496" b="0" baseline="0">
                <a:solidFill>
                  <a:schemeClr val="bg1"/>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dirty="0"/>
              <a:t>Click to edit Master text styles</a:t>
            </a:r>
          </a:p>
        </p:txBody>
      </p:sp>
    </p:spTree>
    <p:extLst>
      <p:ext uri="{BB962C8B-B14F-4D97-AF65-F5344CB8AC3E}">
        <p14:creationId xmlns:p14="http://schemas.microsoft.com/office/powerpoint/2010/main" val="389836356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4_Cover #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56CAE08-8891-CB84-4B77-D3925C9259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Google Shape;16;p3">
            <a:extLst>
              <a:ext uri="{FF2B5EF4-FFF2-40B4-BE49-F238E27FC236}">
                <a16:creationId xmlns:a16="http://schemas.microsoft.com/office/drawing/2014/main" id="{1DCD080D-C25A-49F7-F928-2459526E4ADC}"/>
              </a:ext>
            </a:extLst>
          </p:cNvPr>
          <p:cNvSpPr txBox="1">
            <a:spLocks noGrp="1"/>
          </p:cNvSpPr>
          <p:nvPr>
            <p:ph type="subTitle" idx="1" hasCustomPrompt="1"/>
          </p:nvPr>
        </p:nvSpPr>
        <p:spPr>
          <a:xfrm>
            <a:off x="1350820" y="4099700"/>
            <a:ext cx="6394096" cy="5168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2127" b="1" i="0">
                <a:solidFill>
                  <a:schemeClr val="bg1"/>
                </a:solidFill>
                <a:latin typeface="Plus Jakarta Sans ExtraBold" pitchFamily="2" charset="77"/>
                <a:cs typeface="Plus Jakarta Sans ExtraBold" pitchFamily="2" charset="7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de-DE"/>
              <a:t>Contact</a:t>
            </a:r>
            <a:endParaRPr/>
          </a:p>
        </p:txBody>
      </p:sp>
      <p:sp>
        <p:nvSpPr>
          <p:cNvPr id="10" name="Textfeld 9">
            <a:extLst>
              <a:ext uri="{FF2B5EF4-FFF2-40B4-BE49-F238E27FC236}">
                <a16:creationId xmlns:a16="http://schemas.microsoft.com/office/drawing/2014/main" id="{29A18830-44A8-B6E7-B513-03CCEC16C2A8}"/>
              </a:ext>
            </a:extLst>
          </p:cNvPr>
          <p:cNvSpPr txBox="1"/>
          <p:nvPr userDrawn="1"/>
        </p:nvSpPr>
        <p:spPr>
          <a:xfrm>
            <a:off x="1266153" y="2859788"/>
            <a:ext cx="7086600" cy="1200329"/>
          </a:xfrm>
          <a:prstGeom prst="rect">
            <a:avLst/>
          </a:prstGeom>
          <a:noFill/>
        </p:spPr>
        <p:txBody>
          <a:bodyPr wrap="square" rtlCol="0">
            <a:spAutoFit/>
          </a:bodyPr>
          <a:lstStyle/>
          <a:p>
            <a:r>
              <a:rPr lang="en-US" sz="7181" b="1" i="0">
                <a:solidFill>
                  <a:schemeClr val="bg1"/>
                </a:solidFill>
                <a:latin typeface="Akshar" pitchFamily="2" charset="0"/>
                <a:cs typeface="Akshar" pitchFamily="2" charset="0"/>
              </a:rPr>
              <a:t>Thank you</a:t>
            </a:r>
            <a:r>
              <a:rPr lang="en-US" sz="7181" b="1" i="0">
                <a:solidFill>
                  <a:schemeClr val="accent1"/>
                </a:solidFill>
                <a:latin typeface="Akshar" pitchFamily="2" charset="0"/>
                <a:cs typeface="Akshar" pitchFamily="2" charset="0"/>
              </a:rPr>
              <a:t>.</a:t>
            </a:r>
          </a:p>
        </p:txBody>
      </p:sp>
      <p:sp>
        <p:nvSpPr>
          <p:cNvPr id="9" name="Textfeld 8">
            <a:extLst>
              <a:ext uri="{FF2B5EF4-FFF2-40B4-BE49-F238E27FC236}">
                <a16:creationId xmlns:a16="http://schemas.microsoft.com/office/drawing/2014/main" id="{294C78C1-C4D0-E80A-CA70-A3F6FF39BE5A}"/>
              </a:ext>
            </a:extLst>
          </p:cNvPr>
          <p:cNvSpPr txBox="1"/>
          <p:nvPr userDrawn="1"/>
        </p:nvSpPr>
        <p:spPr>
          <a:xfrm>
            <a:off x="1350821" y="5704515"/>
            <a:ext cx="3780639" cy="460767"/>
          </a:xfrm>
          <a:prstGeom prst="rect">
            <a:avLst/>
          </a:prstGeom>
          <a:noFill/>
        </p:spPr>
        <p:txBody>
          <a:bodyPr wrap="square" rtlCol="0">
            <a:spAutoFit/>
          </a:bodyPr>
          <a:lstStyle/>
          <a:p>
            <a:pPr algn="l"/>
            <a:r>
              <a:rPr lang="en-US" sz="2394" err="1">
                <a:solidFill>
                  <a:schemeClr val="accent1"/>
                </a:solidFill>
              </a:rPr>
              <a:t>wcrp-cmip.org</a:t>
            </a:r>
            <a:endParaRPr lang="en-US" sz="2394">
              <a:solidFill>
                <a:schemeClr val="accent1"/>
              </a:solidFill>
            </a:endParaRPr>
          </a:p>
        </p:txBody>
      </p:sp>
      <p:pic>
        <p:nvPicPr>
          <p:cNvPr id="7" name="Grafik 6">
            <a:extLst>
              <a:ext uri="{FF2B5EF4-FFF2-40B4-BE49-F238E27FC236}">
                <a16:creationId xmlns:a16="http://schemas.microsoft.com/office/drawing/2014/main" id="{A688A97D-434C-E523-7F69-10FE3CEDDC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3294" y="201709"/>
            <a:ext cx="2085720" cy="1914960"/>
          </a:xfrm>
          <a:prstGeom prst="rect">
            <a:avLst/>
          </a:prstGeom>
        </p:spPr>
      </p:pic>
    </p:spTree>
    <p:extLst>
      <p:ext uri="{BB962C8B-B14F-4D97-AF65-F5344CB8AC3E}">
        <p14:creationId xmlns:p14="http://schemas.microsoft.com/office/powerpoint/2010/main" val="345893429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7_Cover #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56CAE08-8891-CB84-4B77-D3925C9259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447" r="3207"/>
          <a:stretch/>
        </p:blipFill>
        <p:spPr>
          <a:xfrm flipV="1">
            <a:off x="2030401" y="0"/>
            <a:ext cx="10161600" cy="6858000"/>
          </a:xfrm>
          <a:prstGeom prst="rect">
            <a:avLst/>
          </a:prstGeom>
        </p:spPr>
      </p:pic>
      <p:sp>
        <p:nvSpPr>
          <p:cNvPr id="8" name="Google Shape;16;p3">
            <a:extLst>
              <a:ext uri="{FF2B5EF4-FFF2-40B4-BE49-F238E27FC236}">
                <a16:creationId xmlns:a16="http://schemas.microsoft.com/office/drawing/2014/main" id="{1DCD080D-C25A-49F7-F928-2459526E4ADC}"/>
              </a:ext>
            </a:extLst>
          </p:cNvPr>
          <p:cNvSpPr txBox="1">
            <a:spLocks noGrp="1"/>
          </p:cNvSpPr>
          <p:nvPr>
            <p:ph type="subTitle" idx="1" hasCustomPrompt="1"/>
          </p:nvPr>
        </p:nvSpPr>
        <p:spPr>
          <a:xfrm>
            <a:off x="2706335" y="2897478"/>
            <a:ext cx="6394096" cy="1648759"/>
          </a:xfrm>
          <a:prstGeom prst="rect">
            <a:avLst/>
          </a:prstGeom>
        </p:spPr>
        <p:txBody>
          <a:bodyPr spcFirstLastPara="1" wrap="square" lIns="91425" tIns="91425" rIns="91425" bIns="91425" anchor="t" anchorCtr="0">
            <a:noAutofit/>
          </a:bodyPr>
          <a:lstStyle>
            <a:lvl1pPr lvl="0" algn="l" rtl="0">
              <a:lnSpc>
                <a:spcPct val="150000"/>
              </a:lnSpc>
              <a:spcBef>
                <a:spcPts val="0"/>
              </a:spcBef>
              <a:spcAft>
                <a:spcPts val="0"/>
              </a:spcAft>
              <a:buSzPts val="1400"/>
              <a:buNone/>
              <a:defRPr sz="1596" b="1" i="0">
                <a:solidFill>
                  <a:schemeClr val="bg1"/>
                </a:solidFill>
                <a:latin typeface="Plus Jakarta Sans ExtraBold" pitchFamily="2" charset="77"/>
                <a:cs typeface="Plus Jakarta Sans ExtraBold" pitchFamily="2" charset="7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de-DE"/>
              <a:t>Contact</a:t>
            </a:r>
            <a:endParaRPr/>
          </a:p>
        </p:txBody>
      </p:sp>
      <p:sp>
        <p:nvSpPr>
          <p:cNvPr id="10" name="Textfeld 9">
            <a:extLst>
              <a:ext uri="{FF2B5EF4-FFF2-40B4-BE49-F238E27FC236}">
                <a16:creationId xmlns:a16="http://schemas.microsoft.com/office/drawing/2014/main" id="{29A18830-44A8-B6E7-B513-03CCEC16C2A8}"/>
              </a:ext>
            </a:extLst>
          </p:cNvPr>
          <p:cNvSpPr txBox="1"/>
          <p:nvPr userDrawn="1"/>
        </p:nvSpPr>
        <p:spPr>
          <a:xfrm>
            <a:off x="2621668" y="1657566"/>
            <a:ext cx="7086600" cy="1200329"/>
          </a:xfrm>
          <a:prstGeom prst="rect">
            <a:avLst/>
          </a:prstGeom>
          <a:noFill/>
        </p:spPr>
        <p:txBody>
          <a:bodyPr wrap="square" rtlCol="0">
            <a:spAutoFit/>
          </a:bodyPr>
          <a:lstStyle/>
          <a:p>
            <a:r>
              <a:rPr lang="en-US" sz="7181" b="1" i="0">
                <a:solidFill>
                  <a:schemeClr val="bg1"/>
                </a:solidFill>
                <a:latin typeface="Akshar" pitchFamily="2" charset="0"/>
                <a:cs typeface="Akshar" pitchFamily="2" charset="0"/>
              </a:rPr>
              <a:t>Thank you</a:t>
            </a:r>
            <a:r>
              <a:rPr lang="en-US" sz="7181" b="1" i="0">
                <a:solidFill>
                  <a:schemeClr val="accent1"/>
                </a:solidFill>
                <a:latin typeface="Akshar" pitchFamily="2" charset="0"/>
                <a:cs typeface="Akshar" pitchFamily="2" charset="0"/>
              </a:rPr>
              <a:t>.</a:t>
            </a:r>
          </a:p>
        </p:txBody>
      </p:sp>
      <p:sp>
        <p:nvSpPr>
          <p:cNvPr id="9" name="Textfeld 8">
            <a:extLst>
              <a:ext uri="{FF2B5EF4-FFF2-40B4-BE49-F238E27FC236}">
                <a16:creationId xmlns:a16="http://schemas.microsoft.com/office/drawing/2014/main" id="{294C78C1-C4D0-E80A-CA70-A3F6FF39BE5A}"/>
              </a:ext>
            </a:extLst>
          </p:cNvPr>
          <p:cNvSpPr txBox="1"/>
          <p:nvPr userDrawn="1"/>
        </p:nvSpPr>
        <p:spPr>
          <a:xfrm>
            <a:off x="2706335" y="5848362"/>
            <a:ext cx="3780639" cy="460767"/>
          </a:xfrm>
          <a:prstGeom prst="rect">
            <a:avLst/>
          </a:prstGeom>
          <a:noFill/>
        </p:spPr>
        <p:txBody>
          <a:bodyPr wrap="square" rtlCol="0">
            <a:spAutoFit/>
          </a:bodyPr>
          <a:lstStyle/>
          <a:p>
            <a:pPr algn="l"/>
            <a:r>
              <a:rPr lang="en-US" sz="2394" err="1">
                <a:solidFill>
                  <a:schemeClr val="accent1"/>
                </a:solidFill>
              </a:rPr>
              <a:t>wcrp-cmip.org</a:t>
            </a:r>
            <a:endParaRPr lang="en-US" sz="2394">
              <a:solidFill>
                <a:schemeClr val="accent1"/>
              </a:solidFill>
            </a:endParaRPr>
          </a:p>
        </p:txBody>
      </p:sp>
      <p:pic>
        <p:nvPicPr>
          <p:cNvPr id="11" name="Grafik 10">
            <a:extLst>
              <a:ext uri="{FF2B5EF4-FFF2-40B4-BE49-F238E27FC236}">
                <a16:creationId xmlns:a16="http://schemas.microsoft.com/office/drawing/2014/main" id="{246EFD3C-EB6F-3925-D406-17B81D458A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2827" y="282127"/>
            <a:ext cx="1516128" cy="1392000"/>
          </a:xfrm>
          <a:prstGeom prst="rect">
            <a:avLst/>
          </a:prstGeom>
        </p:spPr>
      </p:pic>
    </p:spTree>
    <p:extLst>
      <p:ext uri="{BB962C8B-B14F-4D97-AF65-F5344CB8AC3E}">
        <p14:creationId xmlns:p14="http://schemas.microsoft.com/office/powerpoint/2010/main" val="191589299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Blank slide" preserve="1" userDrawn="1">
  <p:cSld name="Blank slide">
    <p:bg>
      <p:bgPr>
        <a:solidFill>
          <a:schemeClr val="accent2"/>
        </a:solidFill>
        <a:effectLst/>
      </p:bgPr>
    </p:bg>
    <p:spTree>
      <p:nvGrpSpPr>
        <p:cNvPr id="1" name="Shape 132"/>
        <p:cNvGrpSpPr/>
        <p:nvPr/>
      </p:nvGrpSpPr>
      <p:grpSpPr>
        <a:xfrm>
          <a:off x="0" y="0"/>
          <a:ext cx="0" cy="0"/>
          <a:chOff x="0" y="0"/>
          <a:chExt cx="0" cy="0"/>
        </a:xfrm>
      </p:grpSpPr>
      <p:pic>
        <p:nvPicPr>
          <p:cNvPr id="7" name="Grafik 6">
            <a:extLst>
              <a:ext uri="{FF2B5EF4-FFF2-40B4-BE49-F238E27FC236}">
                <a16:creationId xmlns:a16="http://schemas.microsoft.com/office/drawing/2014/main" id="{8E6B75C1-1C8C-A993-141C-BC911327A3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3" name="Google Shape;16;p3">
            <a:extLst>
              <a:ext uri="{FF2B5EF4-FFF2-40B4-BE49-F238E27FC236}">
                <a16:creationId xmlns:a16="http://schemas.microsoft.com/office/drawing/2014/main" id="{20233353-68A7-F04B-AECB-82F611C1D400}"/>
              </a:ext>
            </a:extLst>
          </p:cNvPr>
          <p:cNvSpPr txBox="1">
            <a:spLocks noGrp="1"/>
          </p:cNvSpPr>
          <p:nvPr>
            <p:ph type="subTitle" idx="1" hasCustomPrompt="1"/>
          </p:nvPr>
        </p:nvSpPr>
        <p:spPr>
          <a:xfrm>
            <a:off x="662380" y="2120504"/>
            <a:ext cx="6394096" cy="5168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2127" b="1" i="0">
                <a:solidFill>
                  <a:schemeClr val="bg1"/>
                </a:solidFill>
                <a:latin typeface="Plus Jakarta Sans ExtraBold" pitchFamily="2" charset="77"/>
                <a:cs typeface="Plus Jakarta Sans ExtraBold" pitchFamily="2" charset="7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de-DE"/>
              <a:t>Contact</a:t>
            </a:r>
            <a:endParaRPr/>
          </a:p>
        </p:txBody>
      </p:sp>
      <p:sp>
        <p:nvSpPr>
          <p:cNvPr id="5" name="Textfeld 4">
            <a:extLst>
              <a:ext uri="{FF2B5EF4-FFF2-40B4-BE49-F238E27FC236}">
                <a16:creationId xmlns:a16="http://schemas.microsoft.com/office/drawing/2014/main" id="{D09DDBF8-9C59-A798-4A28-9F03FD0CD639}"/>
              </a:ext>
            </a:extLst>
          </p:cNvPr>
          <p:cNvSpPr txBox="1"/>
          <p:nvPr userDrawn="1"/>
        </p:nvSpPr>
        <p:spPr>
          <a:xfrm>
            <a:off x="468528" y="320667"/>
            <a:ext cx="7086600" cy="1729256"/>
          </a:xfrm>
          <a:prstGeom prst="rect">
            <a:avLst/>
          </a:prstGeom>
          <a:noFill/>
        </p:spPr>
        <p:txBody>
          <a:bodyPr wrap="square" rtlCol="0">
            <a:spAutoFit/>
          </a:bodyPr>
          <a:lstStyle/>
          <a:p>
            <a:pPr algn="l"/>
            <a:r>
              <a:rPr lang="en-US" sz="10637" b="1" i="0">
                <a:solidFill>
                  <a:schemeClr val="bg1"/>
                </a:solidFill>
                <a:latin typeface="Akshar" pitchFamily="2" charset="0"/>
                <a:cs typeface="Akshar" pitchFamily="2" charset="0"/>
              </a:rPr>
              <a:t>Thank you</a:t>
            </a:r>
            <a:r>
              <a:rPr lang="en-US" sz="10637" b="1" i="0">
                <a:solidFill>
                  <a:schemeClr val="accent1"/>
                </a:solidFill>
                <a:latin typeface="Akshar" pitchFamily="2" charset="0"/>
                <a:cs typeface="Akshar" pitchFamily="2" charset="0"/>
              </a:rPr>
              <a:t>.</a:t>
            </a:r>
          </a:p>
        </p:txBody>
      </p:sp>
      <p:sp>
        <p:nvSpPr>
          <p:cNvPr id="2" name="Textfeld 1">
            <a:extLst>
              <a:ext uri="{FF2B5EF4-FFF2-40B4-BE49-F238E27FC236}">
                <a16:creationId xmlns:a16="http://schemas.microsoft.com/office/drawing/2014/main" id="{58B6129D-1106-F85C-5EDB-3C225F7B505A}"/>
              </a:ext>
            </a:extLst>
          </p:cNvPr>
          <p:cNvSpPr txBox="1"/>
          <p:nvPr userDrawn="1"/>
        </p:nvSpPr>
        <p:spPr>
          <a:xfrm>
            <a:off x="-450985" y="5704515"/>
            <a:ext cx="3780639" cy="460767"/>
          </a:xfrm>
          <a:prstGeom prst="rect">
            <a:avLst/>
          </a:prstGeom>
          <a:noFill/>
        </p:spPr>
        <p:txBody>
          <a:bodyPr wrap="square" rtlCol="0">
            <a:spAutoFit/>
          </a:bodyPr>
          <a:lstStyle/>
          <a:p>
            <a:pPr algn="ctr"/>
            <a:r>
              <a:rPr lang="en-US" sz="2394" err="1">
                <a:solidFill>
                  <a:schemeClr val="accent1"/>
                </a:solidFill>
              </a:rPr>
              <a:t>wcrp-cmip.org</a:t>
            </a:r>
            <a:endParaRPr lang="en-US" sz="2394">
              <a:solidFill>
                <a:schemeClr val="accent1"/>
              </a:solidFill>
            </a:endParaRPr>
          </a:p>
        </p:txBody>
      </p:sp>
      <p:pic>
        <p:nvPicPr>
          <p:cNvPr id="8" name="Grafik 7">
            <a:extLst>
              <a:ext uri="{FF2B5EF4-FFF2-40B4-BE49-F238E27FC236}">
                <a16:creationId xmlns:a16="http://schemas.microsoft.com/office/drawing/2014/main" id="{2F551953-1516-C482-C9F2-560B4A78D0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25001" y="4824513"/>
            <a:ext cx="2085720" cy="1914960"/>
          </a:xfrm>
          <a:prstGeom prst="rect">
            <a:avLst/>
          </a:prstGeom>
        </p:spPr>
      </p:pic>
    </p:spTree>
    <p:extLst>
      <p:ext uri="{BB962C8B-B14F-4D97-AF65-F5344CB8AC3E}">
        <p14:creationId xmlns:p14="http://schemas.microsoft.com/office/powerpoint/2010/main" val="75341874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8_UnterKapitel">
    <p:bg>
      <p:bgPr>
        <a:solidFill>
          <a:schemeClr val="accent2"/>
        </a:solidFill>
        <a:effectLst/>
      </p:bgPr>
    </p:bg>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A1E6C8E7-9B4B-9A18-E058-8F2339039F84}"/>
              </a:ext>
            </a:extLst>
          </p:cNvPr>
          <p:cNvSpPr txBox="1"/>
          <p:nvPr userDrawn="1"/>
        </p:nvSpPr>
        <p:spPr>
          <a:xfrm>
            <a:off x="468528" y="320668"/>
            <a:ext cx="7086600" cy="1323439"/>
          </a:xfrm>
          <a:prstGeom prst="rect">
            <a:avLst/>
          </a:prstGeom>
          <a:noFill/>
        </p:spPr>
        <p:txBody>
          <a:bodyPr wrap="square" rtlCol="0">
            <a:spAutoFit/>
          </a:bodyPr>
          <a:lstStyle/>
          <a:p>
            <a:pPr algn="l"/>
            <a:r>
              <a:rPr lang="en-US" sz="7978" b="1" i="0">
                <a:solidFill>
                  <a:schemeClr val="bg1"/>
                </a:solidFill>
                <a:latin typeface="Akshar" pitchFamily="2" charset="0"/>
                <a:cs typeface="Akshar" pitchFamily="2" charset="0"/>
              </a:rPr>
              <a:t>Thank you</a:t>
            </a:r>
            <a:r>
              <a:rPr lang="en-US" sz="7978" b="1" i="0">
                <a:solidFill>
                  <a:schemeClr val="accent1"/>
                </a:solidFill>
                <a:latin typeface="Akshar" pitchFamily="2" charset="0"/>
                <a:cs typeface="Akshar" pitchFamily="2" charset="0"/>
              </a:rPr>
              <a:t>.</a:t>
            </a:r>
          </a:p>
        </p:txBody>
      </p:sp>
      <p:sp>
        <p:nvSpPr>
          <p:cNvPr id="3" name="Bildplatzhalter 2">
            <a:extLst>
              <a:ext uri="{FF2B5EF4-FFF2-40B4-BE49-F238E27FC236}">
                <a16:creationId xmlns:a16="http://schemas.microsoft.com/office/drawing/2014/main" id="{C07DF108-084E-60E5-7D66-60B4275AD6D4}"/>
              </a:ext>
            </a:extLst>
          </p:cNvPr>
          <p:cNvSpPr>
            <a:spLocks noGrp="1"/>
          </p:cNvSpPr>
          <p:nvPr>
            <p:ph type="pic" sz="quarter" idx="10"/>
          </p:nvPr>
        </p:nvSpPr>
        <p:spPr>
          <a:xfrm>
            <a:off x="711300" y="2459569"/>
            <a:ext cx="2740227" cy="1883833"/>
          </a:xfrm>
        </p:spPr>
        <p:txBody>
          <a:bodyPr/>
          <a:lstStyle/>
          <a:p>
            <a:r>
              <a:rPr lang="de-DE"/>
              <a:t>Bild durch Klicken auf Symbol hinzufügen</a:t>
            </a:r>
            <a:endParaRPr lang="en-US"/>
          </a:p>
        </p:txBody>
      </p:sp>
      <p:sp>
        <p:nvSpPr>
          <p:cNvPr id="11" name="Textplatzhalter 10">
            <a:extLst>
              <a:ext uri="{FF2B5EF4-FFF2-40B4-BE49-F238E27FC236}">
                <a16:creationId xmlns:a16="http://schemas.microsoft.com/office/drawing/2014/main" id="{CD12E43D-A670-2E2F-234E-D3912B24CF4B}"/>
              </a:ext>
            </a:extLst>
          </p:cNvPr>
          <p:cNvSpPr>
            <a:spLocks noGrp="1"/>
          </p:cNvSpPr>
          <p:nvPr>
            <p:ph type="body" sz="quarter" idx="11" hasCustomPrompt="1"/>
          </p:nvPr>
        </p:nvSpPr>
        <p:spPr>
          <a:xfrm>
            <a:off x="721884" y="4464051"/>
            <a:ext cx="2740227" cy="395816"/>
          </a:xfrm>
        </p:spPr>
        <p:txBody>
          <a:bodyPr>
            <a:noAutofit/>
          </a:bodyPr>
          <a:lstStyle>
            <a:lvl1pPr marL="0" indent="0">
              <a:buNone/>
              <a:defRPr sz="1329" b="1">
                <a:solidFill>
                  <a:schemeClr val="accent1"/>
                </a:solidFill>
              </a:defRPr>
            </a:lvl1pPr>
            <a:lvl2pPr>
              <a:defRPr sz="1329">
                <a:solidFill>
                  <a:schemeClr val="bg1"/>
                </a:solidFill>
              </a:defRPr>
            </a:lvl2pPr>
            <a:lvl3pPr>
              <a:defRPr sz="1329">
                <a:solidFill>
                  <a:schemeClr val="bg1"/>
                </a:solidFill>
              </a:defRPr>
            </a:lvl3pPr>
            <a:lvl4pPr>
              <a:defRPr sz="1329">
                <a:solidFill>
                  <a:schemeClr val="bg1"/>
                </a:solidFill>
              </a:defRPr>
            </a:lvl4pPr>
            <a:lvl5pPr>
              <a:defRPr sz="1329">
                <a:solidFill>
                  <a:schemeClr val="bg1"/>
                </a:solidFill>
              </a:defRPr>
            </a:lvl5pPr>
          </a:lstStyle>
          <a:p>
            <a:pPr lvl="0"/>
            <a:r>
              <a:rPr lang="de-DE"/>
              <a:t>Add </a:t>
            </a:r>
            <a:r>
              <a:rPr lang="de-DE" err="1"/>
              <a:t>name</a:t>
            </a:r>
            <a:r>
              <a:rPr lang="de-DE"/>
              <a:t> </a:t>
            </a:r>
            <a:r>
              <a:rPr lang="de-DE" err="1"/>
              <a:t>here</a:t>
            </a:r>
            <a:endParaRPr lang="de-DE"/>
          </a:p>
        </p:txBody>
      </p:sp>
      <p:sp>
        <p:nvSpPr>
          <p:cNvPr id="12" name="Textplatzhalter 10">
            <a:extLst>
              <a:ext uri="{FF2B5EF4-FFF2-40B4-BE49-F238E27FC236}">
                <a16:creationId xmlns:a16="http://schemas.microsoft.com/office/drawing/2014/main" id="{FA2819B2-99DB-7620-E1B7-28C6014E95AD}"/>
              </a:ext>
            </a:extLst>
          </p:cNvPr>
          <p:cNvSpPr>
            <a:spLocks noGrp="1"/>
          </p:cNvSpPr>
          <p:nvPr>
            <p:ph type="body" sz="quarter" idx="12" hasCustomPrompt="1"/>
          </p:nvPr>
        </p:nvSpPr>
        <p:spPr>
          <a:xfrm>
            <a:off x="721884" y="4859869"/>
            <a:ext cx="2740227" cy="301913"/>
          </a:xfrm>
        </p:spPr>
        <p:txBody>
          <a:bodyPr>
            <a:noAutofit/>
          </a:bodyPr>
          <a:lstStyle>
            <a:lvl1pPr marL="0" indent="0">
              <a:buNone/>
              <a:defRPr sz="1329">
                <a:solidFill>
                  <a:schemeClr val="bg1"/>
                </a:solidFill>
              </a:defRPr>
            </a:lvl1pPr>
            <a:lvl2pPr>
              <a:defRPr sz="1329">
                <a:solidFill>
                  <a:schemeClr val="bg1"/>
                </a:solidFill>
              </a:defRPr>
            </a:lvl2pPr>
            <a:lvl3pPr>
              <a:defRPr sz="1329">
                <a:solidFill>
                  <a:schemeClr val="bg1"/>
                </a:solidFill>
              </a:defRPr>
            </a:lvl3pPr>
            <a:lvl4pPr>
              <a:defRPr sz="1329">
                <a:solidFill>
                  <a:schemeClr val="bg1"/>
                </a:solidFill>
              </a:defRPr>
            </a:lvl4pPr>
            <a:lvl5pPr>
              <a:defRPr sz="1329">
                <a:solidFill>
                  <a:schemeClr val="bg1"/>
                </a:solidFill>
              </a:defRPr>
            </a:lvl5pPr>
          </a:lstStyle>
          <a:p>
            <a:pPr lvl="0"/>
            <a:r>
              <a:rPr lang="de-DE"/>
              <a:t>Email</a:t>
            </a:r>
          </a:p>
        </p:txBody>
      </p:sp>
      <p:sp>
        <p:nvSpPr>
          <p:cNvPr id="13" name="Bildplatzhalter 2">
            <a:extLst>
              <a:ext uri="{FF2B5EF4-FFF2-40B4-BE49-F238E27FC236}">
                <a16:creationId xmlns:a16="http://schemas.microsoft.com/office/drawing/2014/main" id="{3015D370-1D29-114C-0FF9-D62183A93EE3}"/>
              </a:ext>
            </a:extLst>
          </p:cNvPr>
          <p:cNvSpPr>
            <a:spLocks noGrp="1"/>
          </p:cNvSpPr>
          <p:nvPr>
            <p:ph type="pic" sz="quarter" idx="13"/>
          </p:nvPr>
        </p:nvSpPr>
        <p:spPr>
          <a:xfrm>
            <a:off x="3789044" y="2459569"/>
            <a:ext cx="2740227" cy="1883833"/>
          </a:xfrm>
        </p:spPr>
        <p:txBody>
          <a:bodyPr/>
          <a:lstStyle/>
          <a:p>
            <a:r>
              <a:rPr lang="de-DE"/>
              <a:t>Bild durch Klicken auf Symbol hinzufügen</a:t>
            </a:r>
            <a:endParaRPr lang="en-US"/>
          </a:p>
        </p:txBody>
      </p:sp>
      <p:sp>
        <p:nvSpPr>
          <p:cNvPr id="14" name="Textplatzhalter 10">
            <a:extLst>
              <a:ext uri="{FF2B5EF4-FFF2-40B4-BE49-F238E27FC236}">
                <a16:creationId xmlns:a16="http://schemas.microsoft.com/office/drawing/2014/main" id="{75380974-D345-358E-E8B5-FC0816E0339B}"/>
              </a:ext>
            </a:extLst>
          </p:cNvPr>
          <p:cNvSpPr>
            <a:spLocks noGrp="1"/>
          </p:cNvSpPr>
          <p:nvPr>
            <p:ph type="body" sz="quarter" idx="14" hasCustomPrompt="1"/>
          </p:nvPr>
        </p:nvSpPr>
        <p:spPr>
          <a:xfrm>
            <a:off x="3799628" y="4464051"/>
            <a:ext cx="2740227" cy="395816"/>
          </a:xfrm>
        </p:spPr>
        <p:txBody>
          <a:bodyPr>
            <a:noAutofit/>
          </a:bodyPr>
          <a:lstStyle>
            <a:lvl1pPr marL="0" indent="0">
              <a:buNone/>
              <a:defRPr sz="1329" b="1">
                <a:solidFill>
                  <a:schemeClr val="accent1"/>
                </a:solidFill>
              </a:defRPr>
            </a:lvl1pPr>
            <a:lvl2pPr>
              <a:defRPr sz="1329">
                <a:solidFill>
                  <a:schemeClr val="bg1"/>
                </a:solidFill>
              </a:defRPr>
            </a:lvl2pPr>
            <a:lvl3pPr>
              <a:defRPr sz="1329">
                <a:solidFill>
                  <a:schemeClr val="bg1"/>
                </a:solidFill>
              </a:defRPr>
            </a:lvl3pPr>
            <a:lvl4pPr>
              <a:defRPr sz="1329">
                <a:solidFill>
                  <a:schemeClr val="bg1"/>
                </a:solidFill>
              </a:defRPr>
            </a:lvl4pPr>
            <a:lvl5pPr>
              <a:defRPr sz="1329">
                <a:solidFill>
                  <a:schemeClr val="bg1"/>
                </a:solidFill>
              </a:defRPr>
            </a:lvl5pPr>
          </a:lstStyle>
          <a:p>
            <a:pPr lvl="0"/>
            <a:r>
              <a:rPr lang="de-DE"/>
              <a:t>Add </a:t>
            </a:r>
            <a:r>
              <a:rPr lang="de-DE" err="1"/>
              <a:t>name</a:t>
            </a:r>
            <a:r>
              <a:rPr lang="de-DE"/>
              <a:t> </a:t>
            </a:r>
            <a:r>
              <a:rPr lang="de-DE" err="1"/>
              <a:t>here</a:t>
            </a:r>
            <a:endParaRPr lang="de-DE"/>
          </a:p>
        </p:txBody>
      </p:sp>
      <p:sp>
        <p:nvSpPr>
          <p:cNvPr id="15" name="Textplatzhalter 10">
            <a:extLst>
              <a:ext uri="{FF2B5EF4-FFF2-40B4-BE49-F238E27FC236}">
                <a16:creationId xmlns:a16="http://schemas.microsoft.com/office/drawing/2014/main" id="{8157DE86-6E6A-29AB-4CAA-8F5BD13F9E0E}"/>
              </a:ext>
            </a:extLst>
          </p:cNvPr>
          <p:cNvSpPr>
            <a:spLocks noGrp="1"/>
          </p:cNvSpPr>
          <p:nvPr>
            <p:ph type="body" sz="quarter" idx="15" hasCustomPrompt="1"/>
          </p:nvPr>
        </p:nvSpPr>
        <p:spPr>
          <a:xfrm>
            <a:off x="3799628" y="4859869"/>
            <a:ext cx="2740227" cy="301913"/>
          </a:xfrm>
        </p:spPr>
        <p:txBody>
          <a:bodyPr>
            <a:noAutofit/>
          </a:bodyPr>
          <a:lstStyle>
            <a:lvl1pPr marL="0" indent="0">
              <a:buNone/>
              <a:defRPr sz="1329">
                <a:solidFill>
                  <a:schemeClr val="bg1"/>
                </a:solidFill>
              </a:defRPr>
            </a:lvl1pPr>
            <a:lvl2pPr>
              <a:defRPr sz="1329">
                <a:solidFill>
                  <a:schemeClr val="bg1"/>
                </a:solidFill>
              </a:defRPr>
            </a:lvl2pPr>
            <a:lvl3pPr>
              <a:defRPr sz="1329">
                <a:solidFill>
                  <a:schemeClr val="bg1"/>
                </a:solidFill>
              </a:defRPr>
            </a:lvl3pPr>
            <a:lvl4pPr>
              <a:defRPr sz="1329">
                <a:solidFill>
                  <a:schemeClr val="bg1"/>
                </a:solidFill>
              </a:defRPr>
            </a:lvl4pPr>
            <a:lvl5pPr>
              <a:defRPr sz="1329">
                <a:solidFill>
                  <a:schemeClr val="bg1"/>
                </a:solidFill>
              </a:defRPr>
            </a:lvl5pPr>
          </a:lstStyle>
          <a:p>
            <a:pPr lvl="0"/>
            <a:r>
              <a:rPr lang="de-DE"/>
              <a:t>Email</a:t>
            </a:r>
          </a:p>
        </p:txBody>
      </p:sp>
      <p:sp>
        <p:nvSpPr>
          <p:cNvPr id="16" name="Bildplatzhalter 2">
            <a:extLst>
              <a:ext uri="{FF2B5EF4-FFF2-40B4-BE49-F238E27FC236}">
                <a16:creationId xmlns:a16="http://schemas.microsoft.com/office/drawing/2014/main" id="{1FCF7169-C38F-9A30-23E7-2F0B8B96F261}"/>
              </a:ext>
            </a:extLst>
          </p:cNvPr>
          <p:cNvSpPr>
            <a:spLocks noGrp="1"/>
          </p:cNvSpPr>
          <p:nvPr>
            <p:ph type="pic" sz="quarter" idx="16"/>
          </p:nvPr>
        </p:nvSpPr>
        <p:spPr>
          <a:xfrm>
            <a:off x="6942371" y="2459569"/>
            <a:ext cx="2740227" cy="1883833"/>
          </a:xfrm>
        </p:spPr>
        <p:txBody>
          <a:bodyPr/>
          <a:lstStyle/>
          <a:p>
            <a:r>
              <a:rPr lang="de-DE"/>
              <a:t>Bild durch Klicken auf Symbol hinzufügen</a:t>
            </a:r>
            <a:endParaRPr lang="en-US"/>
          </a:p>
        </p:txBody>
      </p:sp>
      <p:sp>
        <p:nvSpPr>
          <p:cNvPr id="17" name="Textplatzhalter 10">
            <a:extLst>
              <a:ext uri="{FF2B5EF4-FFF2-40B4-BE49-F238E27FC236}">
                <a16:creationId xmlns:a16="http://schemas.microsoft.com/office/drawing/2014/main" id="{CDE8D518-E9A6-2A4A-5683-98D49EDA9246}"/>
              </a:ext>
            </a:extLst>
          </p:cNvPr>
          <p:cNvSpPr>
            <a:spLocks noGrp="1"/>
          </p:cNvSpPr>
          <p:nvPr>
            <p:ph type="body" sz="quarter" idx="17" hasCustomPrompt="1"/>
          </p:nvPr>
        </p:nvSpPr>
        <p:spPr>
          <a:xfrm>
            <a:off x="6952955" y="4464051"/>
            <a:ext cx="2740227" cy="395816"/>
          </a:xfrm>
        </p:spPr>
        <p:txBody>
          <a:bodyPr>
            <a:noAutofit/>
          </a:bodyPr>
          <a:lstStyle>
            <a:lvl1pPr marL="0" indent="0">
              <a:buNone/>
              <a:defRPr sz="1329" b="1">
                <a:solidFill>
                  <a:schemeClr val="accent1"/>
                </a:solidFill>
              </a:defRPr>
            </a:lvl1pPr>
            <a:lvl2pPr>
              <a:defRPr sz="1329">
                <a:solidFill>
                  <a:schemeClr val="bg1"/>
                </a:solidFill>
              </a:defRPr>
            </a:lvl2pPr>
            <a:lvl3pPr>
              <a:defRPr sz="1329">
                <a:solidFill>
                  <a:schemeClr val="bg1"/>
                </a:solidFill>
              </a:defRPr>
            </a:lvl3pPr>
            <a:lvl4pPr>
              <a:defRPr sz="1329">
                <a:solidFill>
                  <a:schemeClr val="bg1"/>
                </a:solidFill>
              </a:defRPr>
            </a:lvl4pPr>
            <a:lvl5pPr>
              <a:defRPr sz="1329">
                <a:solidFill>
                  <a:schemeClr val="bg1"/>
                </a:solidFill>
              </a:defRPr>
            </a:lvl5pPr>
          </a:lstStyle>
          <a:p>
            <a:pPr lvl="0"/>
            <a:r>
              <a:rPr lang="de-DE"/>
              <a:t>Add </a:t>
            </a:r>
            <a:r>
              <a:rPr lang="de-DE" err="1"/>
              <a:t>name</a:t>
            </a:r>
            <a:r>
              <a:rPr lang="de-DE"/>
              <a:t> </a:t>
            </a:r>
            <a:r>
              <a:rPr lang="de-DE" err="1"/>
              <a:t>here</a:t>
            </a:r>
            <a:endParaRPr lang="de-DE"/>
          </a:p>
        </p:txBody>
      </p:sp>
      <p:sp>
        <p:nvSpPr>
          <p:cNvPr id="18" name="Textplatzhalter 10">
            <a:extLst>
              <a:ext uri="{FF2B5EF4-FFF2-40B4-BE49-F238E27FC236}">
                <a16:creationId xmlns:a16="http://schemas.microsoft.com/office/drawing/2014/main" id="{8166B92C-ECF8-53BD-05B8-C8693B2FAE7D}"/>
              </a:ext>
            </a:extLst>
          </p:cNvPr>
          <p:cNvSpPr>
            <a:spLocks noGrp="1"/>
          </p:cNvSpPr>
          <p:nvPr>
            <p:ph type="body" sz="quarter" idx="18" hasCustomPrompt="1"/>
          </p:nvPr>
        </p:nvSpPr>
        <p:spPr>
          <a:xfrm>
            <a:off x="6952955" y="4859869"/>
            <a:ext cx="2740227" cy="301913"/>
          </a:xfrm>
        </p:spPr>
        <p:txBody>
          <a:bodyPr>
            <a:noAutofit/>
          </a:bodyPr>
          <a:lstStyle>
            <a:lvl1pPr marL="0" indent="0">
              <a:buNone/>
              <a:defRPr sz="1329">
                <a:solidFill>
                  <a:schemeClr val="bg1"/>
                </a:solidFill>
              </a:defRPr>
            </a:lvl1pPr>
            <a:lvl2pPr>
              <a:defRPr sz="1329">
                <a:solidFill>
                  <a:schemeClr val="bg1"/>
                </a:solidFill>
              </a:defRPr>
            </a:lvl2pPr>
            <a:lvl3pPr>
              <a:defRPr sz="1329">
                <a:solidFill>
                  <a:schemeClr val="bg1"/>
                </a:solidFill>
              </a:defRPr>
            </a:lvl3pPr>
            <a:lvl4pPr>
              <a:defRPr sz="1329">
                <a:solidFill>
                  <a:schemeClr val="bg1"/>
                </a:solidFill>
              </a:defRPr>
            </a:lvl4pPr>
            <a:lvl5pPr>
              <a:defRPr sz="1329">
                <a:solidFill>
                  <a:schemeClr val="bg1"/>
                </a:solidFill>
              </a:defRPr>
            </a:lvl5pPr>
          </a:lstStyle>
          <a:p>
            <a:pPr lvl="0"/>
            <a:r>
              <a:rPr lang="de-DE"/>
              <a:t>Email</a:t>
            </a:r>
          </a:p>
        </p:txBody>
      </p:sp>
      <p:cxnSp>
        <p:nvCxnSpPr>
          <p:cNvPr id="19" name="Straight Connector 10">
            <a:extLst>
              <a:ext uri="{FF2B5EF4-FFF2-40B4-BE49-F238E27FC236}">
                <a16:creationId xmlns:a16="http://schemas.microsoft.com/office/drawing/2014/main" id="{FFA626C9-EF65-7028-24A0-EB0D36B22EB1}"/>
              </a:ext>
            </a:extLst>
          </p:cNvPr>
          <p:cNvCxnSpPr>
            <a:cxnSpLocks/>
          </p:cNvCxnSpPr>
          <p:nvPr userDrawn="1"/>
        </p:nvCxnSpPr>
        <p:spPr>
          <a:xfrm>
            <a:off x="721884" y="5438017"/>
            <a:ext cx="2503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3">
            <a:extLst>
              <a:ext uri="{FF2B5EF4-FFF2-40B4-BE49-F238E27FC236}">
                <a16:creationId xmlns:a16="http://schemas.microsoft.com/office/drawing/2014/main" id="{AFE132B0-2EF8-16D7-3D90-31D721705B74}"/>
              </a:ext>
            </a:extLst>
          </p:cNvPr>
          <p:cNvCxnSpPr>
            <a:cxnSpLocks/>
          </p:cNvCxnSpPr>
          <p:nvPr userDrawn="1"/>
        </p:nvCxnSpPr>
        <p:spPr>
          <a:xfrm>
            <a:off x="721884" y="5524491"/>
            <a:ext cx="149039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10">
            <a:extLst>
              <a:ext uri="{FF2B5EF4-FFF2-40B4-BE49-F238E27FC236}">
                <a16:creationId xmlns:a16="http://schemas.microsoft.com/office/drawing/2014/main" id="{19D3B3AB-6347-B988-2122-B1671B6E5EA9}"/>
              </a:ext>
            </a:extLst>
          </p:cNvPr>
          <p:cNvCxnSpPr>
            <a:cxnSpLocks/>
          </p:cNvCxnSpPr>
          <p:nvPr userDrawn="1"/>
        </p:nvCxnSpPr>
        <p:spPr>
          <a:xfrm>
            <a:off x="3819779" y="5438017"/>
            <a:ext cx="2503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13">
            <a:extLst>
              <a:ext uri="{FF2B5EF4-FFF2-40B4-BE49-F238E27FC236}">
                <a16:creationId xmlns:a16="http://schemas.microsoft.com/office/drawing/2014/main" id="{A0D6BCCA-7BD8-2A5A-8B4B-7FA7FA36AEB4}"/>
              </a:ext>
            </a:extLst>
          </p:cNvPr>
          <p:cNvCxnSpPr>
            <a:cxnSpLocks/>
          </p:cNvCxnSpPr>
          <p:nvPr userDrawn="1"/>
        </p:nvCxnSpPr>
        <p:spPr>
          <a:xfrm>
            <a:off x="3819778" y="5524491"/>
            <a:ext cx="149039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10">
            <a:extLst>
              <a:ext uri="{FF2B5EF4-FFF2-40B4-BE49-F238E27FC236}">
                <a16:creationId xmlns:a16="http://schemas.microsoft.com/office/drawing/2014/main" id="{1142296F-525A-24F5-82DD-9872F0A523AF}"/>
              </a:ext>
            </a:extLst>
          </p:cNvPr>
          <p:cNvCxnSpPr>
            <a:cxnSpLocks/>
          </p:cNvCxnSpPr>
          <p:nvPr userDrawn="1"/>
        </p:nvCxnSpPr>
        <p:spPr>
          <a:xfrm>
            <a:off x="6963029" y="5438017"/>
            <a:ext cx="2503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13">
            <a:extLst>
              <a:ext uri="{FF2B5EF4-FFF2-40B4-BE49-F238E27FC236}">
                <a16:creationId xmlns:a16="http://schemas.microsoft.com/office/drawing/2014/main" id="{9C3EA5CA-0BEC-4F72-EF1F-C0F022DD021F}"/>
              </a:ext>
            </a:extLst>
          </p:cNvPr>
          <p:cNvCxnSpPr>
            <a:cxnSpLocks/>
          </p:cNvCxnSpPr>
          <p:nvPr userDrawn="1"/>
        </p:nvCxnSpPr>
        <p:spPr>
          <a:xfrm>
            <a:off x="6963029" y="5524491"/>
            <a:ext cx="149039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5" name="Textplatzhalter 10">
            <a:extLst>
              <a:ext uri="{FF2B5EF4-FFF2-40B4-BE49-F238E27FC236}">
                <a16:creationId xmlns:a16="http://schemas.microsoft.com/office/drawing/2014/main" id="{3902F067-87EA-01D7-1245-011F2801C667}"/>
              </a:ext>
            </a:extLst>
          </p:cNvPr>
          <p:cNvSpPr>
            <a:spLocks noGrp="1"/>
          </p:cNvSpPr>
          <p:nvPr>
            <p:ph type="body" sz="quarter" idx="19" hasCustomPrompt="1"/>
          </p:nvPr>
        </p:nvSpPr>
        <p:spPr>
          <a:xfrm>
            <a:off x="721884" y="6018156"/>
            <a:ext cx="4003776" cy="395816"/>
          </a:xfrm>
        </p:spPr>
        <p:txBody>
          <a:bodyPr>
            <a:noAutofit/>
          </a:bodyPr>
          <a:lstStyle>
            <a:lvl1pPr marL="0" indent="0" algn="r">
              <a:buNone/>
              <a:defRPr sz="1396" b="0">
                <a:solidFill>
                  <a:schemeClr val="bg1"/>
                </a:solidFill>
              </a:defRPr>
            </a:lvl1pPr>
            <a:lvl2pPr>
              <a:defRPr sz="1329">
                <a:solidFill>
                  <a:schemeClr val="bg1"/>
                </a:solidFill>
              </a:defRPr>
            </a:lvl2pPr>
            <a:lvl3pPr>
              <a:defRPr sz="1329">
                <a:solidFill>
                  <a:schemeClr val="bg1"/>
                </a:solidFill>
              </a:defRPr>
            </a:lvl3pPr>
            <a:lvl4pPr>
              <a:defRPr sz="1329">
                <a:solidFill>
                  <a:schemeClr val="bg1"/>
                </a:solidFill>
              </a:defRPr>
            </a:lvl4pPr>
            <a:lvl5pPr>
              <a:defRPr sz="1329">
                <a:solidFill>
                  <a:schemeClr val="bg1"/>
                </a:solidFill>
              </a:defRPr>
            </a:lvl5pPr>
          </a:lstStyle>
          <a:p>
            <a:pPr marL="0" lvl="0" indent="0" algn="l" defTabSz="1215878" rtl="0" eaLnBrk="1" latinLnBrk="0" hangingPunct="1">
              <a:lnSpc>
                <a:spcPct val="90000"/>
              </a:lnSpc>
              <a:spcBef>
                <a:spcPts val="1329"/>
              </a:spcBef>
              <a:buClr>
                <a:schemeClr val="accent1"/>
              </a:buClr>
              <a:buFont typeface="Courier New" panose="02070309020205020404" pitchFamily="49" charset="0"/>
              <a:buNone/>
            </a:pPr>
            <a:r>
              <a:rPr lang="de-DE"/>
              <a:t>Add Stand Info </a:t>
            </a:r>
            <a:r>
              <a:rPr lang="de-DE" err="1"/>
              <a:t>here</a:t>
            </a:r>
            <a:endParaRPr lang="de-DE"/>
          </a:p>
        </p:txBody>
      </p:sp>
      <p:pic>
        <p:nvPicPr>
          <p:cNvPr id="27" name="Grafik 26">
            <a:extLst>
              <a:ext uri="{FF2B5EF4-FFF2-40B4-BE49-F238E27FC236}">
                <a16:creationId xmlns:a16="http://schemas.microsoft.com/office/drawing/2014/main" id="{C2AF504F-5831-9BF9-1861-3D989FC8AE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5700" y="6122222"/>
            <a:ext cx="873118" cy="363799"/>
          </a:xfrm>
          <a:prstGeom prst="rect">
            <a:avLst/>
          </a:prstGeom>
        </p:spPr>
      </p:pic>
    </p:spTree>
    <p:extLst>
      <p:ext uri="{BB962C8B-B14F-4D97-AF65-F5344CB8AC3E}">
        <p14:creationId xmlns:p14="http://schemas.microsoft.com/office/powerpoint/2010/main" val="86028560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9_UnterKapitel">
    <p:bg>
      <p:bgPr>
        <a:solidFill>
          <a:schemeClr val="accent2"/>
        </a:solidFill>
        <a:effectLst/>
      </p:bgPr>
    </p:bg>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FBE0CF60-20D9-CEA9-8A0A-6AB7958583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4780" r="14780"/>
          <a:stretch/>
        </p:blipFill>
        <p:spPr>
          <a:xfrm>
            <a:off x="0" y="0"/>
            <a:ext cx="12192000" cy="6858000"/>
          </a:xfrm>
          <a:prstGeom prst="rect">
            <a:avLst/>
          </a:prstGeom>
        </p:spPr>
      </p:pic>
      <p:sp>
        <p:nvSpPr>
          <p:cNvPr id="9" name="Textfeld 8">
            <a:extLst>
              <a:ext uri="{FF2B5EF4-FFF2-40B4-BE49-F238E27FC236}">
                <a16:creationId xmlns:a16="http://schemas.microsoft.com/office/drawing/2014/main" id="{A1E6C8E7-9B4B-9A18-E058-8F2339039F84}"/>
              </a:ext>
            </a:extLst>
          </p:cNvPr>
          <p:cNvSpPr txBox="1"/>
          <p:nvPr userDrawn="1"/>
        </p:nvSpPr>
        <p:spPr>
          <a:xfrm>
            <a:off x="468528" y="320668"/>
            <a:ext cx="7086600" cy="1323439"/>
          </a:xfrm>
          <a:prstGeom prst="rect">
            <a:avLst/>
          </a:prstGeom>
          <a:noFill/>
        </p:spPr>
        <p:txBody>
          <a:bodyPr wrap="square" rtlCol="0">
            <a:spAutoFit/>
          </a:bodyPr>
          <a:lstStyle/>
          <a:p>
            <a:pPr algn="l"/>
            <a:r>
              <a:rPr lang="en-US" sz="7978" b="1" i="0">
                <a:solidFill>
                  <a:schemeClr val="bg1"/>
                </a:solidFill>
                <a:latin typeface="Akshar" pitchFamily="2" charset="0"/>
                <a:cs typeface="Akshar" pitchFamily="2" charset="0"/>
              </a:rPr>
              <a:t>Thank you</a:t>
            </a:r>
            <a:r>
              <a:rPr lang="en-US" sz="7978" b="1" i="0">
                <a:solidFill>
                  <a:schemeClr val="accent1"/>
                </a:solidFill>
                <a:latin typeface="Akshar" pitchFamily="2" charset="0"/>
                <a:cs typeface="Akshar" pitchFamily="2" charset="0"/>
              </a:rPr>
              <a:t>.</a:t>
            </a:r>
          </a:p>
        </p:txBody>
      </p:sp>
      <p:sp>
        <p:nvSpPr>
          <p:cNvPr id="3" name="Bildplatzhalter 2">
            <a:extLst>
              <a:ext uri="{FF2B5EF4-FFF2-40B4-BE49-F238E27FC236}">
                <a16:creationId xmlns:a16="http://schemas.microsoft.com/office/drawing/2014/main" id="{C07DF108-084E-60E5-7D66-60B4275AD6D4}"/>
              </a:ext>
            </a:extLst>
          </p:cNvPr>
          <p:cNvSpPr>
            <a:spLocks noGrp="1"/>
          </p:cNvSpPr>
          <p:nvPr>
            <p:ph type="pic" sz="quarter" idx="10"/>
          </p:nvPr>
        </p:nvSpPr>
        <p:spPr>
          <a:xfrm>
            <a:off x="711300" y="2459569"/>
            <a:ext cx="2740227" cy="1883833"/>
          </a:xfrm>
        </p:spPr>
        <p:txBody>
          <a:bodyPr/>
          <a:lstStyle/>
          <a:p>
            <a:r>
              <a:rPr lang="de-DE"/>
              <a:t>Bild durch Klicken auf Symbol hinzufügen</a:t>
            </a:r>
            <a:endParaRPr lang="en-US"/>
          </a:p>
        </p:txBody>
      </p:sp>
      <p:sp>
        <p:nvSpPr>
          <p:cNvPr id="11" name="Textplatzhalter 10">
            <a:extLst>
              <a:ext uri="{FF2B5EF4-FFF2-40B4-BE49-F238E27FC236}">
                <a16:creationId xmlns:a16="http://schemas.microsoft.com/office/drawing/2014/main" id="{CD12E43D-A670-2E2F-234E-D3912B24CF4B}"/>
              </a:ext>
            </a:extLst>
          </p:cNvPr>
          <p:cNvSpPr>
            <a:spLocks noGrp="1"/>
          </p:cNvSpPr>
          <p:nvPr>
            <p:ph type="body" sz="quarter" idx="11" hasCustomPrompt="1"/>
          </p:nvPr>
        </p:nvSpPr>
        <p:spPr>
          <a:xfrm>
            <a:off x="603183" y="4464052"/>
            <a:ext cx="2858928" cy="344709"/>
          </a:xfrm>
        </p:spPr>
        <p:txBody>
          <a:bodyPr>
            <a:normAutofit/>
          </a:bodyPr>
          <a:lstStyle>
            <a:lvl1pPr marL="0" indent="0">
              <a:buNone/>
              <a:defRPr sz="1596" b="1">
                <a:solidFill>
                  <a:schemeClr val="accent1"/>
                </a:solidFill>
              </a:defRPr>
            </a:lvl1pPr>
            <a:lvl2pPr>
              <a:defRPr sz="1329">
                <a:solidFill>
                  <a:schemeClr val="bg1"/>
                </a:solidFill>
              </a:defRPr>
            </a:lvl2pPr>
            <a:lvl3pPr>
              <a:defRPr sz="1329">
                <a:solidFill>
                  <a:schemeClr val="bg1"/>
                </a:solidFill>
              </a:defRPr>
            </a:lvl3pPr>
            <a:lvl4pPr>
              <a:defRPr sz="1329">
                <a:solidFill>
                  <a:schemeClr val="bg1"/>
                </a:solidFill>
              </a:defRPr>
            </a:lvl4pPr>
            <a:lvl5pPr>
              <a:defRPr sz="1329">
                <a:solidFill>
                  <a:schemeClr val="bg1"/>
                </a:solidFill>
              </a:defRPr>
            </a:lvl5pPr>
          </a:lstStyle>
          <a:p>
            <a:pPr lvl="0"/>
            <a:r>
              <a:rPr lang="de-DE"/>
              <a:t>Add </a:t>
            </a:r>
            <a:r>
              <a:rPr lang="de-DE" err="1"/>
              <a:t>name</a:t>
            </a:r>
            <a:r>
              <a:rPr lang="de-DE"/>
              <a:t> </a:t>
            </a:r>
            <a:r>
              <a:rPr lang="de-DE" err="1"/>
              <a:t>here</a:t>
            </a:r>
            <a:endParaRPr lang="de-DE"/>
          </a:p>
        </p:txBody>
      </p:sp>
      <p:sp>
        <p:nvSpPr>
          <p:cNvPr id="12" name="Textplatzhalter 10">
            <a:extLst>
              <a:ext uri="{FF2B5EF4-FFF2-40B4-BE49-F238E27FC236}">
                <a16:creationId xmlns:a16="http://schemas.microsoft.com/office/drawing/2014/main" id="{FA2819B2-99DB-7620-E1B7-28C6014E95AD}"/>
              </a:ext>
            </a:extLst>
          </p:cNvPr>
          <p:cNvSpPr>
            <a:spLocks noGrp="1"/>
          </p:cNvSpPr>
          <p:nvPr>
            <p:ph type="body" sz="quarter" idx="12" hasCustomPrompt="1"/>
          </p:nvPr>
        </p:nvSpPr>
        <p:spPr>
          <a:xfrm>
            <a:off x="603183" y="4808535"/>
            <a:ext cx="2858928" cy="301913"/>
          </a:xfrm>
        </p:spPr>
        <p:txBody>
          <a:bodyPr>
            <a:noAutofit/>
          </a:bodyPr>
          <a:lstStyle>
            <a:lvl1pPr marL="0" indent="0">
              <a:buNone/>
              <a:defRPr sz="1329">
                <a:solidFill>
                  <a:schemeClr val="bg1"/>
                </a:solidFill>
              </a:defRPr>
            </a:lvl1pPr>
            <a:lvl2pPr>
              <a:defRPr sz="1329">
                <a:solidFill>
                  <a:schemeClr val="bg1"/>
                </a:solidFill>
              </a:defRPr>
            </a:lvl2pPr>
            <a:lvl3pPr>
              <a:defRPr sz="1329">
                <a:solidFill>
                  <a:schemeClr val="bg1"/>
                </a:solidFill>
              </a:defRPr>
            </a:lvl3pPr>
            <a:lvl4pPr>
              <a:defRPr sz="1329">
                <a:solidFill>
                  <a:schemeClr val="bg1"/>
                </a:solidFill>
              </a:defRPr>
            </a:lvl4pPr>
            <a:lvl5pPr>
              <a:defRPr sz="1329">
                <a:solidFill>
                  <a:schemeClr val="bg1"/>
                </a:solidFill>
              </a:defRPr>
            </a:lvl5pPr>
          </a:lstStyle>
          <a:p>
            <a:pPr lvl="0"/>
            <a:r>
              <a:rPr lang="de-DE"/>
              <a:t>Email</a:t>
            </a:r>
          </a:p>
        </p:txBody>
      </p:sp>
      <p:sp>
        <p:nvSpPr>
          <p:cNvPr id="13" name="Bildplatzhalter 2">
            <a:extLst>
              <a:ext uri="{FF2B5EF4-FFF2-40B4-BE49-F238E27FC236}">
                <a16:creationId xmlns:a16="http://schemas.microsoft.com/office/drawing/2014/main" id="{3015D370-1D29-114C-0FF9-D62183A93EE3}"/>
              </a:ext>
            </a:extLst>
          </p:cNvPr>
          <p:cNvSpPr>
            <a:spLocks noGrp="1"/>
          </p:cNvSpPr>
          <p:nvPr>
            <p:ph type="pic" sz="quarter" idx="13"/>
          </p:nvPr>
        </p:nvSpPr>
        <p:spPr>
          <a:xfrm>
            <a:off x="3789044" y="2459569"/>
            <a:ext cx="2740227" cy="1883833"/>
          </a:xfrm>
        </p:spPr>
        <p:txBody>
          <a:bodyPr/>
          <a:lstStyle/>
          <a:p>
            <a:r>
              <a:rPr lang="de-DE"/>
              <a:t>Bild durch Klicken auf Symbol hinzufügen</a:t>
            </a:r>
            <a:endParaRPr lang="en-US"/>
          </a:p>
        </p:txBody>
      </p:sp>
      <p:sp>
        <p:nvSpPr>
          <p:cNvPr id="14" name="Textplatzhalter 10">
            <a:extLst>
              <a:ext uri="{FF2B5EF4-FFF2-40B4-BE49-F238E27FC236}">
                <a16:creationId xmlns:a16="http://schemas.microsoft.com/office/drawing/2014/main" id="{75380974-D345-358E-E8B5-FC0816E0339B}"/>
              </a:ext>
            </a:extLst>
          </p:cNvPr>
          <p:cNvSpPr>
            <a:spLocks noGrp="1"/>
          </p:cNvSpPr>
          <p:nvPr>
            <p:ph type="body" sz="quarter" idx="14" hasCustomPrompt="1"/>
          </p:nvPr>
        </p:nvSpPr>
        <p:spPr>
          <a:xfrm>
            <a:off x="3680927" y="4464052"/>
            <a:ext cx="2858928" cy="344709"/>
          </a:xfrm>
        </p:spPr>
        <p:txBody>
          <a:bodyPr>
            <a:normAutofit/>
          </a:bodyPr>
          <a:lstStyle>
            <a:lvl1pPr marL="0" indent="0">
              <a:buNone/>
              <a:defRPr sz="1596" b="1">
                <a:solidFill>
                  <a:schemeClr val="accent1"/>
                </a:solidFill>
              </a:defRPr>
            </a:lvl1pPr>
            <a:lvl2pPr>
              <a:defRPr sz="1329">
                <a:solidFill>
                  <a:schemeClr val="bg1"/>
                </a:solidFill>
              </a:defRPr>
            </a:lvl2pPr>
            <a:lvl3pPr>
              <a:defRPr sz="1329">
                <a:solidFill>
                  <a:schemeClr val="bg1"/>
                </a:solidFill>
              </a:defRPr>
            </a:lvl3pPr>
            <a:lvl4pPr>
              <a:defRPr sz="1329">
                <a:solidFill>
                  <a:schemeClr val="bg1"/>
                </a:solidFill>
              </a:defRPr>
            </a:lvl4pPr>
            <a:lvl5pPr>
              <a:defRPr sz="1329">
                <a:solidFill>
                  <a:schemeClr val="bg1"/>
                </a:solidFill>
              </a:defRPr>
            </a:lvl5pPr>
          </a:lstStyle>
          <a:p>
            <a:pPr lvl="0"/>
            <a:r>
              <a:rPr lang="de-DE"/>
              <a:t>Add </a:t>
            </a:r>
            <a:r>
              <a:rPr lang="de-DE" err="1"/>
              <a:t>name</a:t>
            </a:r>
            <a:r>
              <a:rPr lang="de-DE"/>
              <a:t> </a:t>
            </a:r>
            <a:r>
              <a:rPr lang="de-DE" err="1"/>
              <a:t>here</a:t>
            </a:r>
            <a:endParaRPr lang="de-DE"/>
          </a:p>
        </p:txBody>
      </p:sp>
      <p:sp>
        <p:nvSpPr>
          <p:cNvPr id="15" name="Textplatzhalter 10">
            <a:extLst>
              <a:ext uri="{FF2B5EF4-FFF2-40B4-BE49-F238E27FC236}">
                <a16:creationId xmlns:a16="http://schemas.microsoft.com/office/drawing/2014/main" id="{8157DE86-6E6A-29AB-4CAA-8F5BD13F9E0E}"/>
              </a:ext>
            </a:extLst>
          </p:cNvPr>
          <p:cNvSpPr>
            <a:spLocks noGrp="1"/>
          </p:cNvSpPr>
          <p:nvPr>
            <p:ph type="body" sz="quarter" idx="15" hasCustomPrompt="1"/>
          </p:nvPr>
        </p:nvSpPr>
        <p:spPr>
          <a:xfrm>
            <a:off x="3680927" y="4808535"/>
            <a:ext cx="2858928" cy="301913"/>
          </a:xfrm>
        </p:spPr>
        <p:txBody>
          <a:bodyPr>
            <a:noAutofit/>
          </a:bodyPr>
          <a:lstStyle>
            <a:lvl1pPr marL="0" indent="0">
              <a:buNone/>
              <a:defRPr sz="1329">
                <a:solidFill>
                  <a:schemeClr val="bg1"/>
                </a:solidFill>
              </a:defRPr>
            </a:lvl1pPr>
            <a:lvl2pPr>
              <a:defRPr sz="1329">
                <a:solidFill>
                  <a:schemeClr val="bg1"/>
                </a:solidFill>
              </a:defRPr>
            </a:lvl2pPr>
            <a:lvl3pPr>
              <a:defRPr sz="1329">
                <a:solidFill>
                  <a:schemeClr val="bg1"/>
                </a:solidFill>
              </a:defRPr>
            </a:lvl3pPr>
            <a:lvl4pPr>
              <a:defRPr sz="1329">
                <a:solidFill>
                  <a:schemeClr val="bg1"/>
                </a:solidFill>
              </a:defRPr>
            </a:lvl4pPr>
            <a:lvl5pPr>
              <a:defRPr sz="1329">
                <a:solidFill>
                  <a:schemeClr val="bg1"/>
                </a:solidFill>
              </a:defRPr>
            </a:lvl5pPr>
          </a:lstStyle>
          <a:p>
            <a:pPr lvl="0"/>
            <a:r>
              <a:rPr lang="de-DE"/>
              <a:t>Email</a:t>
            </a:r>
          </a:p>
        </p:txBody>
      </p:sp>
      <p:sp>
        <p:nvSpPr>
          <p:cNvPr id="16" name="Bildplatzhalter 2">
            <a:extLst>
              <a:ext uri="{FF2B5EF4-FFF2-40B4-BE49-F238E27FC236}">
                <a16:creationId xmlns:a16="http://schemas.microsoft.com/office/drawing/2014/main" id="{1FCF7169-C38F-9A30-23E7-2F0B8B96F261}"/>
              </a:ext>
            </a:extLst>
          </p:cNvPr>
          <p:cNvSpPr>
            <a:spLocks noGrp="1"/>
          </p:cNvSpPr>
          <p:nvPr>
            <p:ph type="pic" sz="quarter" idx="16"/>
          </p:nvPr>
        </p:nvSpPr>
        <p:spPr>
          <a:xfrm>
            <a:off x="6942371" y="2459569"/>
            <a:ext cx="2740227" cy="1883833"/>
          </a:xfrm>
        </p:spPr>
        <p:txBody>
          <a:bodyPr/>
          <a:lstStyle/>
          <a:p>
            <a:r>
              <a:rPr lang="de-DE"/>
              <a:t>Bild durch Klicken auf Symbol hinzufügen</a:t>
            </a:r>
            <a:endParaRPr lang="en-US"/>
          </a:p>
        </p:txBody>
      </p:sp>
      <p:sp>
        <p:nvSpPr>
          <p:cNvPr id="17" name="Textplatzhalter 10">
            <a:extLst>
              <a:ext uri="{FF2B5EF4-FFF2-40B4-BE49-F238E27FC236}">
                <a16:creationId xmlns:a16="http://schemas.microsoft.com/office/drawing/2014/main" id="{CDE8D518-E9A6-2A4A-5683-98D49EDA9246}"/>
              </a:ext>
            </a:extLst>
          </p:cNvPr>
          <p:cNvSpPr>
            <a:spLocks noGrp="1"/>
          </p:cNvSpPr>
          <p:nvPr>
            <p:ph type="body" sz="quarter" idx="17" hasCustomPrompt="1"/>
          </p:nvPr>
        </p:nvSpPr>
        <p:spPr>
          <a:xfrm>
            <a:off x="6942371" y="4464052"/>
            <a:ext cx="2750811" cy="344709"/>
          </a:xfrm>
        </p:spPr>
        <p:txBody>
          <a:bodyPr>
            <a:normAutofit/>
          </a:bodyPr>
          <a:lstStyle>
            <a:lvl1pPr marL="0" indent="0">
              <a:buNone/>
              <a:defRPr sz="1596" b="1">
                <a:solidFill>
                  <a:schemeClr val="accent1"/>
                </a:solidFill>
              </a:defRPr>
            </a:lvl1pPr>
            <a:lvl2pPr>
              <a:defRPr sz="1329">
                <a:solidFill>
                  <a:schemeClr val="bg1"/>
                </a:solidFill>
              </a:defRPr>
            </a:lvl2pPr>
            <a:lvl3pPr>
              <a:defRPr sz="1329">
                <a:solidFill>
                  <a:schemeClr val="bg1"/>
                </a:solidFill>
              </a:defRPr>
            </a:lvl3pPr>
            <a:lvl4pPr>
              <a:defRPr sz="1329">
                <a:solidFill>
                  <a:schemeClr val="bg1"/>
                </a:solidFill>
              </a:defRPr>
            </a:lvl4pPr>
            <a:lvl5pPr>
              <a:defRPr sz="1329">
                <a:solidFill>
                  <a:schemeClr val="bg1"/>
                </a:solidFill>
              </a:defRPr>
            </a:lvl5pPr>
          </a:lstStyle>
          <a:p>
            <a:pPr lvl="0"/>
            <a:r>
              <a:rPr lang="de-DE"/>
              <a:t>Add </a:t>
            </a:r>
            <a:r>
              <a:rPr lang="de-DE" err="1"/>
              <a:t>name</a:t>
            </a:r>
            <a:r>
              <a:rPr lang="de-DE"/>
              <a:t> </a:t>
            </a:r>
            <a:r>
              <a:rPr lang="de-DE" err="1"/>
              <a:t>here</a:t>
            </a:r>
            <a:endParaRPr lang="de-DE"/>
          </a:p>
        </p:txBody>
      </p:sp>
      <p:sp>
        <p:nvSpPr>
          <p:cNvPr id="18" name="Textplatzhalter 10">
            <a:extLst>
              <a:ext uri="{FF2B5EF4-FFF2-40B4-BE49-F238E27FC236}">
                <a16:creationId xmlns:a16="http://schemas.microsoft.com/office/drawing/2014/main" id="{8166B92C-ECF8-53BD-05B8-C8693B2FAE7D}"/>
              </a:ext>
            </a:extLst>
          </p:cNvPr>
          <p:cNvSpPr>
            <a:spLocks noGrp="1"/>
          </p:cNvSpPr>
          <p:nvPr>
            <p:ph type="body" sz="quarter" idx="18" hasCustomPrompt="1"/>
          </p:nvPr>
        </p:nvSpPr>
        <p:spPr>
          <a:xfrm>
            <a:off x="6942371" y="4808535"/>
            <a:ext cx="2750811" cy="301913"/>
          </a:xfrm>
        </p:spPr>
        <p:txBody>
          <a:bodyPr>
            <a:noAutofit/>
          </a:bodyPr>
          <a:lstStyle>
            <a:lvl1pPr marL="0" indent="0">
              <a:buNone/>
              <a:defRPr sz="1329">
                <a:solidFill>
                  <a:schemeClr val="bg1"/>
                </a:solidFill>
              </a:defRPr>
            </a:lvl1pPr>
            <a:lvl2pPr>
              <a:defRPr sz="1329">
                <a:solidFill>
                  <a:schemeClr val="bg1"/>
                </a:solidFill>
              </a:defRPr>
            </a:lvl2pPr>
            <a:lvl3pPr>
              <a:defRPr sz="1329">
                <a:solidFill>
                  <a:schemeClr val="bg1"/>
                </a:solidFill>
              </a:defRPr>
            </a:lvl3pPr>
            <a:lvl4pPr>
              <a:defRPr sz="1329">
                <a:solidFill>
                  <a:schemeClr val="bg1"/>
                </a:solidFill>
              </a:defRPr>
            </a:lvl4pPr>
            <a:lvl5pPr>
              <a:defRPr sz="1329">
                <a:solidFill>
                  <a:schemeClr val="bg1"/>
                </a:solidFill>
              </a:defRPr>
            </a:lvl5pPr>
          </a:lstStyle>
          <a:p>
            <a:pPr lvl="0"/>
            <a:r>
              <a:rPr lang="de-DE"/>
              <a:t>Email</a:t>
            </a:r>
          </a:p>
        </p:txBody>
      </p:sp>
      <p:cxnSp>
        <p:nvCxnSpPr>
          <p:cNvPr id="19" name="Straight Connector 10">
            <a:extLst>
              <a:ext uri="{FF2B5EF4-FFF2-40B4-BE49-F238E27FC236}">
                <a16:creationId xmlns:a16="http://schemas.microsoft.com/office/drawing/2014/main" id="{FFA626C9-EF65-7028-24A0-EB0D36B22EB1}"/>
              </a:ext>
            </a:extLst>
          </p:cNvPr>
          <p:cNvCxnSpPr>
            <a:cxnSpLocks/>
          </p:cNvCxnSpPr>
          <p:nvPr userDrawn="1"/>
        </p:nvCxnSpPr>
        <p:spPr>
          <a:xfrm>
            <a:off x="721884" y="5322517"/>
            <a:ext cx="2503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3">
            <a:extLst>
              <a:ext uri="{FF2B5EF4-FFF2-40B4-BE49-F238E27FC236}">
                <a16:creationId xmlns:a16="http://schemas.microsoft.com/office/drawing/2014/main" id="{AFE132B0-2EF8-16D7-3D90-31D721705B74}"/>
              </a:ext>
            </a:extLst>
          </p:cNvPr>
          <p:cNvCxnSpPr>
            <a:cxnSpLocks/>
          </p:cNvCxnSpPr>
          <p:nvPr userDrawn="1"/>
        </p:nvCxnSpPr>
        <p:spPr>
          <a:xfrm>
            <a:off x="721884" y="5408991"/>
            <a:ext cx="149039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10">
            <a:extLst>
              <a:ext uri="{FF2B5EF4-FFF2-40B4-BE49-F238E27FC236}">
                <a16:creationId xmlns:a16="http://schemas.microsoft.com/office/drawing/2014/main" id="{19D3B3AB-6347-B988-2122-B1671B6E5EA9}"/>
              </a:ext>
            </a:extLst>
          </p:cNvPr>
          <p:cNvCxnSpPr>
            <a:cxnSpLocks/>
          </p:cNvCxnSpPr>
          <p:nvPr userDrawn="1"/>
        </p:nvCxnSpPr>
        <p:spPr>
          <a:xfrm>
            <a:off x="3819779" y="5322517"/>
            <a:ext cx="2503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13">
            <a:extLst>
              <a:ext uri="{FF2B5EF4-FFF2-40B4-BE49-F238E27FC236}">
                <a16:creationId xmlns:a16="http://schemas.microsoft.com/office/drawing/2014/main" id="{A0D6BCCA-7BD8-2A5A-8B4B-7FA7FA36AEB4}"/>
              </a:ext>
            </a:extLst>
          </p:cNvPr>
          <p:cNvCxnSpPr>
            <a:cxnSpLocks/>
          </p:cNvCxnSpPr>
          <p:nvPr userDrawn="1"/>
        </p:nvCxnSpPr>
        <p:spPr>
          <a:xfrm>
            <a:off x="3819778" y="5408991"/>
            <a:ext cx="149039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10">
            <a:extLst>
              <a:ext uri="{FF2B5EF4-FFF2-40B4-BE49-F238E27FC236}">
                <a16:creationId xmlns:a16="http://schemas.microsoft.com/office/drawing/2014/main" id="{1142296F-525A-24F5-82DD-9872F0A523AF}"/>
              </a:ext>
            </a:extLst>
          </p:cNvPr>
          <p:cNvCxnSpPr>
            <a:cxnSpLocks/>
          </p:cNvCxnSpPr>
          <p:nvPr userDrawn="1"/>
        </p:nvCxnSpPr>
        <p:spPr>
          <a:xfrm>
            <a:off x="6963029" y="5322517"/>
            <a:ext cx="2503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13">
            <a:extLst>
              <a:ext uri="{FF2B5EF4-FFF2-40B4-BE49-F238E27FC236}">
                <a16:creationId xmlns:a16="http://schemas.microsoft.com/office/drawing/2014/main" id="{9C3EA5CA-0BEC-4F72-EF1F-C0F022DD021F}"/>
              </a:ext>
            </a:extLst>
          </p:cNvPr>
          <p:cNvCxnSpPr>
            <a:cxnSpLocks/>
          </p:cNvCxnSpPr>
          <p:nvPr userDrawn="1"/>
        </p:nvCxnSpPr>
        <p:spPr>
          <a:xfrm>
            <a:off x="6963029" y="5408991"/>
            <a:ext cx="149039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5" name="Textplatzhalter 10">
            <a:extLst>
              <a:ext uri="{FF2B5EF4-FFF2-40B4-BE49-F238E27FC236}">
                <a16:creationId xmlns:a16="http://schemas.microsoft.com/office/drawing/2014/main" id="{3902F067-87EA-01D7-1245-011F2801C667}"/>
              </a:ext>
            </a:extLst>
          </p:cNvPr>
          <p:cNvSpPr>
            <a:spLocks noGrp="1"/>
          </p:cNvSpPr>
          <p:nvPr>
            <p:ph type="body" sz="quarter" idx="19" hasCustomPrompt="1"/>
          </p:nvPr>
        </p:nvSpPr>
        <p:spPr>
          <a:xfrm>
            <a:off x="593551" y="6018156"/>
            <a:ext cx="4003776" cy="395816"/>
          </a:xfrm>
        </p:spPr>
        <p:txBody>
          <a:bodyPr>
            <a:noAutofit/>
          </a:bodyPr>
          <a:lstStyle>
            <a:lvl1pPr marL="0" indent="0" algn="r">
              <a:buNone/>
              <a:defRPr sz="1396" b="0">
                <a:solidFill>
                  <a:schemeClr val="bg1"/>
                </a:solidFill>
              </a:defRPr>
            </a:lvl1pPr>
            <a:lvl2pPr>
              <a:defRPr sz="1329">
                <a:solidFill>
                  <a:schemeClr val="bg1"/>
                </a:solidFill>
              </a:defRPr>
            </a:lvl2pPr>
            <a:lvl3pPr>
              <a:defRPr sz="1329">
                <a:solidFill>
                  <a:schemeClr val="bg1"/>
                </a:solidFill>
              </a:defRPr>
            </a:lvl3pPr>
            <a:lvl4pPr>
              <a:defRPr sz="1329">
                <a:solidFill>
                  <a:schemeClr val="bg1"/>
                </a:solidFill>
              </a:defRPr>
            </a:lvl4pPr>
            <a:lvl5pPr>
              <a:defRPr sz="1329">
                <a:solidFill>
                  <a:schemeClr val="bg1"/>
                </a:solidFill>
              </a:defRPr>
            </a:lvl5pPr>
          </a:lstStyle>
          <a:p>
            <a:pPr marL="0" lvl="0" indent="0" algn="l" defTabSz="1215878" rtl="0" eaLnBrk="1" latinLnBrk="0" hangingPunct="1">
              <a:lnSpc>
                <a:spcPct val="90000"/>
              </a:lnSpc>
              <a:spcBef>
                <a:spcPts val="1329"/>
              </a:spcBef>
              <a:buClr>
                <a:schemeClr val="accent1"/>
              </a:buClr>
              <a:buFont typeface="Courier New" panose="02070309020205020404" pitchFamily="49" charset="0"/>
              <a:buNone/>
            </a:pPr>
            <a:r>
              <a:rPr lang="de-DE"/>
              <a:t>Add Stand Info </a:t>
            </a:r>
            <a:r>
              <a:rPr lang="de-DE" err="1"/>
              <a:t>here</a:t>
            </a:r>
            <a:endParaRPr lang="de-DE"/>
          </a:p>
        </p:txBody>
      </p:sp>
      <p:pic>
        <p:nvPicPr>
          <p:cNvPr id="27" name="Grafik 26">
            <a:extLst>
              <a:ext uri="{FF2B5EF4-FFF2-40B4-BE49-F238E27FC236}">
                <a16:creationId xmlns:a16="http://schemas.microsoft.com/office/drawing/2014/main" id="{F52D03DB-A4C0-CF39-62F3-3BA89439994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95700" y="6122222"/>
            <a:ext cx="873118" cy="363799"/>
          </a:xfrm>
          <a:prstGeom prst="rect">
            <a:avLst/>
          </a:prstGeom>
        </p:spPr>
      </p:pic>
    </p:spTree>
    <p:extLst>
      <p:ext uri="{BB962C8B-B14F-4D97-AF65-F5344CB8AC3E}">
        <p14:creationId xmlns:p14="http://schemas.microsoft.com/office/powerpoint/2010/main" val="266233768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10_UnterKapitel">
    <p:bg>
      <p:bgPr>
        <a:solidFill>
          <a:schemeClr val="accent2"/>
        </a:solidFill>
        <a:effectLst/>
      </p:bgPr>
    </p:bg>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FBE0CF60-20D9-CEA9-8A0A-6AB7958583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4780" r="14780"/>
          <a:stretch/>
        </p:blipFill>
        <p:spPr>
          <a:xfrm>
            <a:off x="0" y="0"/>
            <a:ext cx="12192000" cy="6858000"/>
          </a:xfrm>
          <a:prstGeom prst="rect">
            <a:avLst/>
          </a:prstGeom>
        </p:spPr>
      </p:pic>
      <p:sp>
        <p:nvSpPr>
          <p:cNvPr id="9" name="Textfeld 8">
            <a:extLst>
              <a:ext uri="{FF2B5EF4-FFF2-40B4-BE49-F238E27FC236}">
                <a16:creationId xmlns:a16="http://schemas.microsoft.com/office/drawing/2014/main" id="{A1E6C8E7-9B4B-9A18-E058-8F2339039F84}"/>
              </a:ext>
            </a:extLst>
          </p:cNvPr>
          <p:cNvSpPr txBox="1"/>
          <p:nvPr userDrawn="1"/>
        </p:nvSpPr>
        <p:spPr>
          <a:xfrm>
            <a:off x="468528" y="320667"/>
            <a:ext cx="10016592" cy="1446550"/>
          </a:xfrm>
          <a:prstGeom prst="rect">
            <a:avLst/>
          </a:prstGeom>
          <a:noFill/>
        </p:spPr>
        <p:txBody>
          <a:bodyPr wrap="square" rtlCol="0">
            <a:spAutoFit/>
          </a:bodyPr>
          <a:lstStyle/>
          <a:p>
            <a:pPr algn="l"/>
            <a:r>
              <a:rPr lang="en-US" sz="8776" b="1" i="0">
                <a:solidFill>
                  <a:schemeClr val="bg1"/>
                </a:solidFill>
                <a:latin typeface="Akshar" pitchFamily="2" charset="0"/>
                <a:cs typeface="Akshar" pitchFamily="2" charset="0"/>
              </a:rPr>
              <a:t>Thank you</a:t>
            </a:r>
            <a:r>
              <a:rPr lang="en-US" sz="8776" b="1" i="0">
                <a:solidFill>
                  <a:schemeClr val="accent1"/>
                </a:solidFill>
                <a:latin typeface="Akshar" pitchFamily="2" charset="0"/>
                <a:cs typeface="Akshar" pitchFamily="2" charset="0"/>
              </a:rPr>
              <a:t>.</a:t>
            </a:r>
          </a:p>
        </p:txBody>
      </p:sp>
      <p:sp>
        <p:nvSpPr>
          <p:cNvPr id="3" name="Bildplatzhalter 2">
            <a:extLst>
              <a:ext uri="{FF2B5EF4-FFF2-40B4-BE49-F238E27FC236}">
                <a16:creationId xmlns:a16="http://schemas.microsoft.com/office/drawing/2014/main" id="{C07DF108-084E-60E5-7D66-60B4275AD6D4}"/>
              </a:ext>
            </a:extLst>
          </p:cNvPr>
          <p:cNvSpPr>
            <a:spLocks noGrp="1"/>
          </p:cNvSpPr>
          <p:nvPr>
            <p:ph type="pic" sz="quarter" idx="10"/>
          </p:nvPr>
        </p:nvSpPr>
        <p:spPr>
          <a:xfrm>
            <a:off x="711300" y="2152663"/>
            <a:ext cx="2740227" cy="3114559"/>
          </a:xfrm>
        </p:spPr>
        <p:txBody>
          <a:bodyPr/>
          <a:lstStyle/>
          <a:p>
            <a:r>
              <a:rPr lang="de-DE"/>
              <a:t>Bild durch Klicken auf Symbol hinzufügen</a:t>
            </a:r>
            <a:endParaRPr lang="en-US"/>
          </a:p>
        </p:txBody>
      </p:sp>
      <p:sp>
        <p:nvSpPr>
          <p:cNvPr id="11" name="Textplatzhalter 10">
            <a:extLst>
              <a:ext uri="{FF2B5EF4-FFF2-40B4-BE49-F238E27FC236}">
                <a16:creationId xmlns:a16="http://schemas.microsoft.com/office/drawing/2014/main" id="{CD12E43D-A670-2E2F-234E-D3912B24CF4B}"/>
              </a:ext>
            </a:extLst>
          </p:cNvPr>
          <p:cNvSpPr>
            <a:spLocks noGrp="1"/>
          </p:cNvSpPr>
          <p:nvPr>
            <p:ph type="body" sz="quarter" idx="11" hasCustomPrompt="1"/>
          </p:nvPr>
        </p:nvSpPr>
        <p:spPr>
          <a:xfrm>
            <a:off x="3801967" y="2459568"/>
            <a:ext cx="4003775" cy="395759"/>
          </a:xfrm>
        </p:spPr>
        <p:txBody>
          <a:bodyPr>
            <a:noAutofit/>
          </a:bodyPr>
          <a:lstStyle>
            <a:lvl1pPr marL="0" indent="0">
              <a:buNone/>
              <a:defRPr sz="2127" b="1">
                <a:solidFill>
                  <a:schemeClr val="accent1"/>
                </a:solidFill>
              </a:defRPr>
            </a:lvl1pPr>
            <a:lvl2pPr>
              <a:defRPr sz="1329">
                <a:solidFill>
                  <a:schemeClr val="bg1"/>
                </a:solidFill>
              </a:defRPr>
            </a:lvl2pPr>
            <a:lvl3pPr>
              <a:defRPr sz="1329">
                <a:solidFill>
                  <a:schemeClr val="bg1"/>
                </a:solidFill>
              </a:defRPr>
            </a:lvl3pPr>
            <a:lvl4pPr>
              <a:defRPr sz="1329">
                <a:solidFill>
                  <a:schemeClr val="bg1"/>
                </a:solidFill>
              </a:defRPr>
            </a:lvl4pPr>
            <a:lvl5pPr>
              <a:defRPr sz="1329">
                <a:solidFill>
                  <a:schemeClr val="bg1"/>
                </a:solidFill>
              </a:defRPr>
            </a:lvl5pPr>
          </a:lstStyle>
          <a:p>
            <a:pPr lvl="0"/>
            <a:r>
              <a:rPr lang="de-DE"/>
              <a:t>Add </a:t>
            </a:r>
            <a:r>
              <a:rPr lang="de-DE" err="1"/>
              <a:t>name</a:t>
            </a:r>
            <a:r>
              <a:rPr lang="de-DE"/>
              <a:t> </a:t>
            </a:r>
            <a:r>
              <a:rPr lang="de-DE" err="1"/>
              <a:t>here</a:t>
            </a:r>
            <a:endParaRPr lang="de-DE"/>
          </a:p>
        </p:txBody>
      </p:sp>
      <p:sp>
        <p:nvSpPr>
          <p:cNvPr id="12" name="Textplatzhalter 10">
            <a:extLst>
              <a:ext uri="{FF2B5EF4-FFF2-40B4-BE49-F238E27FC236}">
                <a16:creationId xmlns:a16="http://schemas.microsoft.com/office/drawing/2014/main" id="{FA2819B2-99DB-7620-E1B7-28C6014E95AD}"/>
              </a:ext>
            </a:extLst>
          </p:cNvPr>
          <p:cNvSpPr>
            <a:spLocks noGrp="1"/>
          </p:cNvSpPr>
          <p:nvPr>
            <p:ph type="body" sz="quarter" idx="12" hasCustomPrompt="1"/>
          </p:nvPr>
        </p:nvSpPr>
        <p:spPr>
          <a:xfrm>
            <a:off x="3801967" y="2855385"/>
            <a:ext cx="4003775" cy="301869"/>
          </a:xfrm>
        </p:spPr>
        <p:txBody>
          <a:bodyPr>
            <a:noAutofit/>
          </a:bodyPr>
          <a:lstStyle>
            <a:lvl1pPr marL="0" indent="0">
              <a:buNone/>
              <a:defRPr sz="1463">
                <a:solidFill>
                  <a:schemeClr val="bg1"/>
                </a:solidFill>
              </a:defRPr>
            </a:lvl1pPr>
            <a:lvl2pPr>
              <a:defRPr sz="1329">
                <a:solidFill>
                  <a:schemeClr val="bg1"/>
                </a:solidFill>
              </a:defRPr>
            </a:lvl2pPr>
            <a:lvl3pPr>
              <a:defRPr sz="1329">
                <a:solidFill>
                  <a:schemeClr val="bg1"/>
                </a:solidFill>
              </a:defRPr>
            </a:lvl3pPr>
            <a:lvl4pPr>
              <a:defRPr sz="1329">
                <a:solidFill>
                  <a:schemeClr val="bg1"/>
                </a:solidFill>
              </a:defRPr>
            </a:lvl4pPr>
            <a:lvl5pPr>
              <a:defRPr sz="1329">
                <a:solidFill>
                  <a:schemeClr val="bg1"/>
                </a:solidFill>
              </a:defRPr>
            </a:lvl5pPr>
          </a:lstStyle>
          <a:p>
            <a:pPr lvl="0"/>
            <a:r>
              <a:rPr lang="de-DE"/>
              <a:t>Email</a:t>
            </a:r>
          </a:p>
        </p:txBody>
      </p:sp>
      <p:cxnSp>
        <p:nvCxnSpPr>
          <p:cNvPr id="19" name="Straight Connector 10">
            <a:extLst>
              <a:ext uri="{FF2B5EF4-FFF2-40B4-BE49-F238E27FC236}">
                <a16:creationId xmlns:a16="http://schemas.microsoft.com/office/drawing/2014/main" id="{FFA626C9-EF65-7028-24A0-EB0D36B22EB1}"/>
              </a:ext>
            </a:extLst>
          </p:cNvPr>
          <p:cNvCxnSpPr>
            <a:cxnSpLocks/>
          </p:cNvCxnSpPr>
          <p:nvPr userDrawn="1"/>
        </p:nvCxnSpPr>
        <p:spPr>
          <a:xfrm>
            <a:off x="3801968" y="3433533"/>
            <a:ext cx="2503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3">
            <a:extLst>
              <a:ext uri="{FF2B5EF4-FFF2-40B4-BE49-F238E27FC236}">
                <a16:creationId xmlns:a16="http://schemas.microsoft.com/office/drawing/2014/main" id="{AFE132B0-2EF8-16D7-3D90-31D721705B74}"/>
              </a:ext>
            </a:extLst>
          </p:cNvPr>
          <p:cNvCxnSpPr>
            <a:cxnSpLocks/>
          </p:cNvCxnSpPr>
          <p:nvPr userDrawn="1"/>
        </p:nvCxnSpPr>
        <p:spPr>
          <a:xfrm>
            <a:off x="3801968" y="3520007"/>
            <a:ext cx="149039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5" name="Textplatzhalter 10">
            <a:extLst>
              <a:ext uri="{FF2B5EF4-FFF2-40B4-BE49-F238E27FC236}">
                <a16:creationId xmlns:a16="http://schemas.microsoft.com/office/drawing/2014/main" id="{3902F067-87EA-01D7-1245-011F2801C667}"/>
              </a:ext>
            </a:extLst>
          </p:cNvPr>
          <p:cNvSpPr>
            <a:spLocks noGrp="1"/>
          </p:cNvSpPr>
          <p:nvPr>
            <p:ph type="body" sz="quarter" idx="19" hasCustomPrompt="1"/>
          </p:nvPr>
        </p:nvSpPr>
        <p:spPr>
          <a:xfrm>
            <a:off x="721884" y="6018156"/>
            <a:ext cx="4003776" cy="395816"/>
          </a:xfrm>
        </p:spPr>
        <p:txBody>
          <a:bodyPr>
            <a:noAutofit/>
          </a:bodyPr>
          <a:lstStyle>
            <a:lvl1pPr marL="0" indent="0" algn="r">
              <a:buNone/>
              <a:defRPr sz="1396" b="0">
                <a:solidFill>
                  <a:schemeClr val="bg1"/>
                </a:solidFill>
              </a:defRPr>
            </a:lvl1pPr>
            <a:lvl2pPr>
              <a:defRPr sz="1329">
                <a:solidFill>
                  <a:schemeClr val="bg1"/>
                </a:solidFill>
              </a:defRPr>
            </a:lvl2pPr>
            <a:lvl3pPr>
              <a:defRPr sz="1329">
                <a:solidFill>
                  <a:schemeClr val="bg1"/>
                </a:solidFill>
              </a:defRPr>
            </a:lvl3pPr>
            <a:lvl4pPr>
              <a:defRPr sz="1329">
                <a:solidFill>
                  <a:schemeClr val="bg1"/>
                </a:solidFill>
              </a:defRPr>
            </a:lvl4pPr>
            <a:lvl5pPr>
              <a:defRPr sz="1329">
                <a:solidFill>
                  <a:schemeClr val="bg1"/>
                </a:solidFill>
              </a:defRPr>
            </a:lvl5pPr>
          </a:lstStyle>
          <a:p>
            <a:pPr marL="0" lvl="0" indent="0" algn="l" defTabSz="1215878" rtl="0" eaLnBrk="1" latinLnBrk="0" hangingPunct="1">
              <a:lnSpc>
                <a:spcPct val="90000"/>
              </a:lnSpc>
              <a:spcBef>
                <a:spcPts val="1329"/>
              </a:spcBef>
              <a:buClr>
                <a:schemeClr val="accent1"/>
              </a:buClr>
              <a:buFont typeface="Courier New" panose="02070309020205020404" pitchFamily="49" charset="0"/>
              <a:buNone/>
            </a:pPr>
            <a:r>
              <a:rPr lang="de-DE"/>
              <a:t>Add Stand Info </a:t>
            </a:r>
            <a:r>
              <a:rPr lang="de-DE" err="1"/>
              <a:t>here</a:t>
            </a:r>
            <a:endParaRPr lang="de-DE"/>
          </a:p>
        </p:txBody>
      </p:sp>
      <p:pic>
        <p:nvPicPr>
          <p:cNvPr id="14" name="Grafik 13">
            <a:extLst>
              <a:ext uri="{FF2B5EF4-FFF2-40B4-BE49-F238E27FC236}">
                <a16:creationId xmlns:a16="http://schemas.microsoft.com/office/drawing/2014/main" id="{3C264750-D0D9-D62D-BDA8-8BB3A8D1DF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95700" y="6122222"/>
            <a:ext cx="873118" cy="363799"/>
          </a:xfrm>
          <a:prstGeom prst="rect">
            <a:avLst/>
          </a:prstGeom>
        </p:spPr>
      </p:pic>
    </p:spTree>
    <p:extLst>
      <p:ext uri="{BB962C8B-B14F-4D97-AF65-F5344CB8AC3E}">
        <p14:creationId xmlns:p14="http://schemas.microsoft.com/office/powerpoint/2010/main" val="164556324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Blank slide" preserve="1" userDrawn="1">
  <p:cSld name="1_Blank slide">
    <p:bg>
      <p:bgPr>
        <a:solidFill>
          <a:schemeClr val="accent2"/>
        </a:solidFill>
        <a:effectLst/>
      </p:bgPr>
    </p:bg>
    <p:spTree>
      <p:nvGrpSpPr>
        <p:cNvPr id="1" name="Shape 132"/>
        <p:cNvGrpSpPr/>
        <p:nvPr/>
      </p:nvGrpSpPr>
      <p:grpSpPr>
        <a:xfrm>
          <a:off x="0" y="0"/>
          <a:ext cx="0" cy="0"/>
          <a:chOff x="0" y="0"/>
          <a:chExt cx="0" cy="0"/>
        </a:xfrm>
      </p:grpSpPr>
    </p:spTree>
    <p:extLst>
      <p:ext uri="{BB962C8B-B14F-4D97-AF65-F5344CB8AC3E}">
        <p14:creationId xmlns:p14="http://schemas.microsoft.com/office/powerpoint/2010/main" val="374791821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5411" y="154800"/>
            <a:ext cx="10081234" cy="565200"/>
          </a:xfrm>
        </p:spPr>
        <p:txBody>
          <a:bodyPr/>
          <a:lstStyle>
            <a:lvl1pPr algn="l">
              <a:defRPr sz="2992"/>
            </a:lvl1pPr>
          </a:lstStyle>
          <a:p>
            <a:r>
              <a:rPr lang="en-GB" altLang="en-US" noProof="0"/>
              <a:t>CLICK TO EDIT MASTER TITLE STYLE</a:t>
            </a:r>
            <a:endParaRPr lang="en-GB" noProof="0"/>
          </a:p>
        </p:txBody>
      </p:sp>
    </p:spTree>
    <p:extLst>
      <p:ext uri="{BB962C8B-B14F-4D97-AF65-F5344CB8AC3E}">
        <p14:creationId xmlns:p14="http://schemas.microsoft.com/office/powerpoint/2010/main" val="395613841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4" name="Picture 3" descr="A picture containing invertebrate, jellyfish, marine invertebrates, coelenterate&#10;&#10;Description automatically generated">
            <a:extLst>
              <a:ext uri="{FF2B5EF4-FFF2-40B4-BE49-F238E27FC236}">
                <a16:creationId xmlns:a16="http://schemas.microsoft.com/office/drawing/2014/main" id="{F00A4067-58EB-8E68-A884-4A01E799AFEA}"/>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6624" y="0"/>
            <a:ext cx="12158753" cy="6858000"/>
          </a:xfrm>
          <a:prstGeom prst="rect">
            <a:avLst/>
          </a:prstGeom>
        </p:spPr>
      </p:pic>
      <p:sp>
        <p:nvSpPr>
          <p:cNvPr id="56323" name="Rectangle 2"/>
          <p:cNvSpPr>
            <a:spLocks noGrp="1" noChangeArrowheads="1"/>
          </p:cNvSpPr>
          <p:nvPr>
            <p:ph type="subTitle" idx="1" hasCustomPrompt="1"/>
          </p:nvPr>
        </p:nvSpPr>
        <p:spPr>
          <a:xfrm>
            <a:off x="128507" y="5258118"/>
            <a:ext cx="10598400" cy="381451"/>
          </a:xfrm>
          <a:prstGeom prst="rect">
            <a:avLst/>
          </a:prstGeom>
        </p:spPr>
        <p:txBody>
          <a:bodyPr wrap="square">
            <a:spAutoFit/>
          </a:bodyPr>
          <a:lstStyle>
            <a:lvl1pPr marL="0" indent="0">
              <a:buFont typeface="Verdana" pitchFamily="34" charset="0"/>
              <a:buNone/>
              <a:defRPr sz="1731"/>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197" y="3351588"/>
            <a:ext cx="11811702" cy="707886"/>
          </a:xfrm>
          <a:prstGeom prst="rect">
            <a:avLst/>
          </a:prstGeom>
        </p:spPr>
        <p:txBody>
          <a:bodyPr/>
          <a:lstStyle>
            <a:lvl1pPr>
              <a:defRPr sz="3989">
                <a:solidFill>
                  <a:srgbClr val="FEFFFF"/>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1435" y="6422971"/>
            <a:ext cx="1173600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0" name="Text Box 58"/>
          <p:cNvSpPr txBox="1">
            <a:spLocks noChangeArrowheads="1"/>
          </p:cNvSpPr>
          <p:nvPr userDrawn="1"/>
        </p:nvSpPr>
        <p:spPr bwMode="auto">
          <a:xfrm>
            <a:off x="228096" y="6202800"/>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ESA UNCLASSIFIED – For ESA Official Use Only</a:t>
            </a:r>
            <a:endParaRPr lang="en-GB" sz="798" noProof="0" dirty="0">
              <a:solidFill>
                <a:srgbClr val="8197A6"/>
              </a:solidFill>
              <a:latin typeface="Arial" panose="020B0604020202020204" pitchFamily="34" charset="0"/>
              <a:cs typeface="Arial" panose="020B0604020202020204" pitchFamily="34" charset="0"/>
            </a:endParaRP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2591" y="4106871"/>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pic>
        <p:nvPicPr>
          <p:cNvPr id="40" name="Picture 5">
            <a:extLst>
              <a:ext uri="{FF2B5EF4-FFF2-40B4-BE49-F238E27FC236}">
                <a16:creationId xmlns:a16="http://schemas.microsoft.com/office/drawing/2014/main" id="{3DFCA419-798B-4A85-9CB9-0CC110EDC3C5}"/>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3917" y="6458298"/>
            <a:ext cx="9929648" cy="405130"/>
          </a:xfrm>
          <a:prstGeom prst="rect">
            <a:avLst/>
          </a:prstGeom>
        </p:spPr>
      </p:pic>
    </p:spTree>
    <p:extLst>
      <p:ext uri="{BB962C8B-B14F-4D97-AF65-F5344CB8AC3E}">
        <p14:creationId xmlns:p14="http://schemas.microsoft.com/office/powerpoint/2010/main" val="409248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1500" fill="hold"/>
                                        <p:tgtEl>
                                          <p:spTgt spid="39"/>
                                        </p:tgtEl>
                                        <p:attrNameLst>
                                          <p:attrName>ppt_x</p:attrName>
                                        </p:attrNameLst>
                                      </p:cBhvr>
                                      <p:tavLst>
                                        <p:tav tm="0">
                                          <p:val>
                                            <p:strVal val="0-#ppt_w/2"/>
                                          </p:val>
                                        </p:tav>
                                        <p:tav tm="100000">
                                          <p:val>
                                            <p:strVal val="#ppt_x"/>
                                          </p:val>
                                        </p:tav>
                                      </p:tavLst>
                                    </p:anim>
                                    <p:anim calcmode="lin" valueType="num">
                                      <p:cBhvr additive="base">
                                        <p:cTn id="12" dur="1500" fill="hold"/>
                                        <p:tgtEl>
                                          <p:spTgt spid="3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left)">
                                      <p:cBhvr>
                                        <p:cTn id="19" dur="500"/>
                                        <p:tgtEl>
                                          <p:spTgt spid="40"/>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3000"/>
                            </p:stCondLst>
                            <p:childTnLst>
                              <p:par>
                                <p:cTn id="25" presetID="18" presetClass="entr" presetSubtype="3" fill="hold" nodeType="after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strips(upRight)">
                                      <p:cBhvr>
                                        <p:cTn id="27" dur="500"/>
                                        <p:tgtEl>
                                          <p:spTgt spid="94"/>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56325"/>
                                        </p:tgtEl>
                                        <p:attrNameLst>
                                          <p:attrName>style.visibility</p:attrName>
                                        </p:attrNameLst>
                                      </p:cBhvr>
                                      <p:to>
                                        <p:strVal val="visible"/>
                                      </p:to>
                                    </p:set>
                                    <p:animEffect transition="in" filter="wipe(left)">
                                      <p:cBhvr>
                                        <p:cTn id="31" dur="500"/>
                                        <p:tgtEl>
                                          <p:spTgt spid="56325"/>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56323"/>
                                        </p:tgtEl>
                                        <p:attrNameLst>
                                          <p:attrName>style.visibility</p:attrName>
                                        </p:attrNameLst>
                                      </p:cBhvr>
                                      <p:to>
                                        <p:strVal val="visible"/>
                                      </p:to>
                                    </p:set>
                                    <p:animEffect transition="in" filter="wipe(left)">
                                      <p:cBhvr>
                                        <p:cTn id="35"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E8473C0F-96FF-442B-AD1A-D164754D04C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12" y="0"/>
            <a:ext cx="12158753"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92261"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dirty="0">
              <a:solidFill>
                <a:srgbClr val="8197A6"/>
              </a:solidFill>
              <a:latin typeface="Arial" charset="0"/>
              <a:ea typeface="Arial" charset="0"/>
              <a:cs typeface="Arial" charset="0"/>
            </a:endParaRPr>
          </a:p>
        </p:txBody>
      </p:sp>
      <p:cxnSp>
        <p:nvCxnSpPr>
          <p:cNvPr id="64" name="Straight Connector 63">
            <a:extLst>
              <a:ext uri="{FF2B5EF4-FFF2-40B4-BE49-F238E27FC236}">
                <a16:creationId xmlns:a16="http://schemas.microsoft.com/office/drawing/2014/main" id="{7169177D-0A1A-473D-A441-30308DA5D342}"/>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62" name="Picture 5">
            <a:extLst>
              <a:ext uri="{FF2B5EF4-FFF2-40B4-BE49-F238E27FC236}">
                <a16:creationId xmlns:a16="http://schemas.microsoft.com/office/drawing/2014/main" id="{A1C08A2A-43B0-4D03-AF1E-0D004DAB9E1F}"/>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92" name="Picture 91">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2913" y="6457573"/>
            <a:ext cx="9929648" cy="405130"/>
          </a:xfrm>
          <a:prstGeom prst="rect">
            <a:avLst/>
          </a:prstGeom>
        </p:spPr>
      </p:pic>
    </p:spTree>
    <p:extLst>
      <p:ext uri="{BB962C8B-B14F-4D97-AF65-F5344CB8AC3E}">
        <p14:creationId xmlns:p14="http://schemas.microsoft.com/office/powerpoint/2010/main" val="1702832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118618245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F7EBEFD-575C-41B1-A67E-5CFB4555D1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2" y="0"/>
            <a:ext cx="12158753"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8867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63661"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1B07C0CE-868D-441F-9172-855E6BBC9937}"/>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D9BD8BD-E627-4DB4-995D-EF9C10CE7A3F}"/>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A082AF12-8B0D-46A0-A0F7-B4CDDC2964B6}"/>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418" y="6455482"/>
            <a:ext cx="9929648" cy="405130"/>
          </a:xfrm>
          <a:prstGeom prst="rect">
            <a:avLst/>
          </a:prstGeom>
        </p:spPr>
      </p:pic>
    </p:spTree>
    <p:extLst>
      <p:ext uri="{BB962C8B-B14F-4D97-AF65-F5344CB8AC3E}">
        <p14:creationId xmlns:p14="http://schemas.microsoft.com/office/powerpoint/2010/main" val="142734542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A5977A4-BB16-49BB-AB1A-4481F0EDCE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12" y="-1"/>
            <a:ext cx="12158752"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8867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01D0BD0C-90FA-4A65-A211-20F51E262112}"/>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E218FD4-D33E-4CCA-83D9-138CB8B5B440}"/>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D090B4E4-9F3E-4CA2-B242-40F8E5033645}"/>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883" y="6456393"/>
            <a:ext cx="9929648" cy="405130"/>
          </a:xfrm>
          <a:prstGeom prst="rect">
            <a:avLst/>
          </a:prstGeom>
        </p:spPr>
      </p:pic>
    </p:spTree>
    <p:extLst>
      <p:ext uri="{BB962C8B-B14F-4D97-AF65-F5344CB8AC3E}">
        <p14:creationId xmlns:p14="http://schemas.microsoft.com/office/powerpoint/2010/main" val="276523307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1" y="3456849"/>
            <a:ext cx="11820484"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5EA3B2CC-22C7-4C59-85A3-CCCBA769164E}"/>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37882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8275" y="1321783"/>
          <a:ext cx="11624274"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3739158341"/>
              </p:ext>
            </p:extLst>
          </p:nvPr>
        </p:nvGraphicFramePr>
        <p:xfrm>
          <a:off x="277516" y="1348841"/>
          <a:ext cx="11592576"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44C25CBC-BE3D-46D1-BD43-1C74BF3C2783}"/>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287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238956742"/>
              </p:ext>
            </p:extLst>
          </p:nvPr>
        </p:nvGraphicFramePr>
        <p:xfrm>
          <a:off x="278275" y="1219354"/>
          <a:ext cx="11624274"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CE83576-B81F-4D84-AFEF-710D604A14CD}"/>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10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290402502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65" y="-3"/>
            <a:ext cx="12269310"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FB44DB30-7F29-4F51-82E6-3F45F638C911}"/>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51923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65" y="-3"/>
            <a:ext cx="12269310"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262" y="1674000"/>
            <a:ext cx="5773014" cy="43164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185885" y="1674000"/>
            <a:ext cx="5762244" cy="43164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78F9C73A-7B63-46A0-AF65-FB008D7B2439}"/>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035140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661D34A1-A85F-4AB9-A14F-720A9143490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51013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5411" y="154800"/>
            <a:ext cx="10081234" cy="565200"/>
          </a:xfrm>
        </p:spPr>
        <p:txBody>
          <a:bodyPr/>
          <a:lstStyle>
            <a:lvl1pPr algn="l">
              <a:defRPr sz="2992"/>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001" y="882000"/>
            <a:ext cx="11732718" cy="5328000"/>
          </a:xfrm>
        </p:spPr>
        <p:txBody>
          <a:bodyPr/>
          <a:lstStyle>
            <a:lvl1pPr>
              <a:defRPr sz="1795">
                <a:solidFill>
                  <a:srgbClr val="335E6F"/>
                </a:solidFill>
              </a:defRPr>
            </a:lvl1pPr>
            <a:lvl2pPr>
              <a:defRPr sz="1795">
                <a:solidFill>
                  <a:srgbClr val="335E6F"/>
                </a:solidFill>
              </a:defRPr>
            </a:lvl2pPr>
            <a:lvl3pPr>
              <a:defRPr sz="1795">
                <a:solidFill>
                  <a:srgbClr val="335E6F"/>
                </a:solidFill>
              </a:defRPr>
            </a:lvl3pPr>
            <a:lvl4pPr>
              <a:defRPr sz="1795">
                <a:solidFill>
                  <a:srgbClr val="335E6F"/>
                </a:solidFill>
              </a:defRPr>
            </a:lvl4pPr>
            <a:lvl5pPr>
              <a:defRPr sz="1795">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Text Box 34">
            <a:extLst>
              <a:ext uri="{FF2B5EF4-FFF2-40B4-BE49-F238E27FC236}">
                <a16:creationId xmlns:a16="http://schemas.microsoft.com/office/drawing/2014/main" id="{E95074FC-90B8-4B56-BD4B-F0811B2E0956}"/>
              </a:ext>
            </a:extLst>
          </p:cNvPr>
          <p:cNvSpPr txBox="1">
            <a:spLocks noChangeArrowheads="1"/>
          </p:cNvSpPr>
          <p:nvPr userDrawn="1"/>
        </p:nvSpPr>
        <p:spPr bwMode="auto">
          <a:xfrm>
            <a:off x="11648673" y="6202800"/>
            <a:ext cx="27432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chemeClr val="bg1"/>
                </a:solidFill>
                <a:latin typeface="Arial" panose="020B0604020202020204" pitchFamily="34" charset="0"/>
                <a:cs typeface="Arial" panose="020B0604020202020204" pitchFamily="34" charset="0"/>
              </a:rPr>
              <a:t>‹#›</a:t>
            </a:fld>
            <a:endParaRPr lang="en-GB" sz="798" noProof="1">
              <a:solidFill>
                <a:schemeClr val="bg1"/>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70E1F460-950B-425E-B5D1-80B3597D930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304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18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263" y="882000"/>
            <a:ext cx="11732718" cy="5328000"/>
          </a:xfrm>
        </p:spPr>
        <p:txBody>
          <a:bodyPr/>
          <a:lstStyle>
            <a:lvl1pPr>
              <a:defRPr sz="1795">
                <a:solidFill>
                  <a:srgbClr val="76C8AE"/>
                </a:solidFill>
              </a:defRPr>
            </a:lvl1pPr>
            <a:lvl2pPr>
              <a:defRPr sz="1795">
                <a:solidFill>
                  <a:srgbClr val="76C8AE"/>
                </a:solidFill>
              </a:defRPr>
            </a:lvl2pPr>
            <a:lvl3pPr>
              <a:defRPr sz="1795">
                <a:solidFill>
                  <a:srgbClr val="76C8AE"/>
                </a:solidFill>
              </a:defRPr>
            </a:lvl3pPr>
            <a:lvl4pPr>
              <a:defRPr sz="1795">
                <a:solidFill>
                  <a:srgbClr val="76C8AE"/>
                </a:solidFill>
              </a:defRPr>
            </a:lvl4pPr>
            <a:lvl5pPr>
              <a:defRPr sz="1795">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788B9D84-E353-4864-96E7-23BBF52A7D38}"/>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3215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263" y="882000"/>
            <a:ext cx="11732718"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D0E94D7-200B-499D-8560-F14FD5A2D412}"/>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54630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5411" y="154800"/>
            <a:ext cx="10081234" cy="565200"/>
          </a:xfrm>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263" y="882000"/>
            <a:ext cx="11732718" cy="5328000"/>
          </a:xfrm>
        </p:spPr>
        <p:txBody>
          <a:bodyPr/>
          <a:lstStyle>
            <a:lvl1pPr>
              <a:defRPr sz="1795">
                <a:solidFill>
                  <a:srgbClr val="FFCC4E"/>
                </a:solidFill>
              </a:defRPr>
            </a:lvl1pPr>
            <a:lvl2pPr>
              <a:defRPr sz="1795">
                <a:solidFill>
                  <a:srgbClr val="FFCC4E"/>
                </a:solidFill>
              </a:defRPr>
            </a:lvl2pPr>
            <a:lvl3pPr>
              <a:defRPr sz="1795">
                <a:solidFill>
                  <a:srgbClr val="FFCC4E"/>
                </a:solidFill>
              </a:defRPr>
            </a:lvl3pPr>
            <a:lvl4pPr>
              <a:defRPr sz="1795">
                <a:solidFill>
                  <a:srgbClr val="FFCC4E"/>
                </a:solidFill>
              </a:defRPr>
            </a:lvl4pPr>
            <a:lvl5pPr>
              <a:defRPr sz="1795">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5" name="Straight Connector 4">
            <a:extLst>
              <a:ext uri="{FF2B5EF4-FFF2-40B4-BE49-F238E27FC236}">
                <a16:creationId xmlns:a16="http://schemas.microsoft.com/office/drawing/2014/main" id="{A0283FBC-1301-40DC-A42B-EBA4F27E6D33}"/>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24391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263" y="882000"/>
            <a:ext cx="11732718" cy="5328000"/>
          </a:xfrm>
        </p:spPr>
        <p:txBody>
          <a:bodyPr/>
          <a:lstStyle>
            <a:lvl1pPr>
              <a:defRPr sz="1795">
                <a:solidFill>
                  <a:srgbClr val="009BDB"/>
                </a:solidFill>
              </a:defRPr>
            </a:lvl1pPr>
            <a:lvl2pPr>
              <a:defRPr sz="1795">
                <a:solidFill>
                  <a:srgbClr val="009BDB"/>
                </a:solidFill>
              </a:defRPr>
            </a:lvl2pPr>
            <a:lvl3pPr>
              <a:defRPr sz="1795">
                <a:solidFill>
                  <a:srgbClr val="009BDB"/>
                </a:solidFill>
              </a:defRPr>
            </a:lvl3pPr>
            <a:lvl4pPr>
              <a:defRPr sz="1795">
                <a:solidFill>
                  <a:srgbClr val="009BDB"/>
                </a:solidFill>
              </a:defRPr>
            </a:lvl4pPr>
            <a:lvl5pPr>
              <a:defRPr sz="1795">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8845158A-2A8D-437F-903C-C03187D0BC74}"/>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43902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1" y="0"/>
            <a:ext cx="12191999"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86301" y="2011305"/>
            <a:ext cx="2819400"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9"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86301" y="4524208"/>
            <a:ext cx="2812780" cy="314495"/>
          </a:xfrm>
          <a:prstGeom prst="rect">
            <a:avLst/>
          </a:prstGeom>
        </p:spPr>
        <p:txBody>
          <a:bodyPr vert="horz" lIns="65971" tIns="32986" rIns="65971" bIns="3298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0"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86301" y="2041527"/>
            <a:ext cx="2819402" cy="2359024"/>
          </a:xfrm>
          <a:prstGeom prst="rect">
            <a:avLst/>
          </a:prstGeom>
        </p:spPr>
        <p:txBody>
          <a:bodyPr anchor="t">
            <a:normAutofit/>
          </a:bodyPr>
          <a:lstStyle>
            <a:lvl1pPr marL="0" indent="0" algn="l">
              <a:buNone/>
              <a:defRPr sz="2134" b="0" baseline="0">
                <a:solidFill>
                  <a:schemeClr val="bg1"/>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86301" y="1740025"/>
            <a:ext cx="2819402" cy="261521"/>
          </a:xfrm>
          <a:prstGeom prst="rect">
            <a:avLst/>
          </a:prstGeom>
        </p:spPr>
        <p:txBody>
          <a:bodyPr vert="horz" lIns="65971" tIns="32986" rIns="65971" bIns="3298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4" dirty="0">
                <a:solidFill>
                  <a:schemeClr val="bg1"/>
                </a:solidFill>
                <a:latin typeface="Arial" charset="0"/>
                <a:ea typeface="Arial" charset="0"/>
                <a:cs typeface="Arial" charset="0"/>
              </a:rPr>
              <a:t>Produced by</a:t>
            </a:r>
            <a:endParaRPr lang="en-US" sz="794"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86301" y="4406775"/>
            <a:ext cx="2819402" cy="423565"/>
          </a:xfrm>
          <a:prstGeom prst="rect">
            <a:avLst/>
          </a:prstGeom>
        </p:spPr>
        <p:txBody>
          <a:bodyPr anchor="ctr">
            <a:noAutofit/>
          </a:bodyPr>
          <a:lstStyle>
            <a:lvl1pPr marL="0" indent="0" algn="l">
              <a:buNone/>
              <a:defRPr sz="1496" b="0" baseline="0">
                <a:solidFill>
                  <a:schemeClr val="bg1"/>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dirty="0"/>
              <a:t>Click to edit Master text styles</a:t>
            </a:r>
          </a:p>
        </p:txBody>
      </p:sp>
    </p:spTree>
    <p:extLst>
      <p:ext uri="{BB962C8B-B14F-4D97-AF65-F5344CB8AC3E}">
        <p14:creationId xmlns:p14="http://schemas.microsoft.com/office/powerpoint/2010/main" val="393648592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4B4D7-A696-D741-8178-685E15E6A75D}"/>
              </a:ext>
            </a:extLst>
          </p:cNvPr>
          <p:cNvSpPr>
            <a:spLocks noGrp="1"/>
          </p:cNvSpPr>
          <p:nvPr>
            <p:ph type="title" hasCustomPrompt="1"/>
          </p:nvPr>
        </p:nvSpPr>
        <p:spPr/>
        <p:txBody>
          <a:bodyPr/>
          <a:lstStyle/>
          <a:p>
            <a:r>
              <a:rPr lang="en-US" dirty="0"/>
              <a:t>CLICK TO </a:t>
            </a:r>
            <a:r>
              <a:rPr lang="en-GB" noProof="0" dirty="0"/>
              <a:t>EDIT</a:t>
            </a:r>
            <a:r>
              <a:rPr lang="en-US" dirty="0"/>
              <a:t> MASTER TITLE STYLE</a:t>
            </a:r>
            <a:endParaRPr lang="it-IT" dirty="0"/>
          </a:p>
        </p:txBody>
      </p:sp>
    </p:spTree>
    <p:extLst>
      <p:ext uri="{BB962C8B-B14F-4D97-AF65-F5344CB8AC3E}">
        <p14:creationId xmlns:p14="http://schemas.microsoft.com/office/powerpoint/2010/main" val="3343321955"/>
      </p:ext>
    </p:extLst>
  </p:cSld>
  <p:clrMapOvr>
    <a:masterClrMapping/>
  </p:clrMapOvr>
  <p:extLst>
    <p:ext uri="{DCECCB84-F9BA-43D5-87BE-67443E8EF086}">
      <p15:sldGuideLst xmlns:p15="http://schemas.microsoft.com/office/powerpoint/2012/main">
        <p15:guide id="1" orient="horz" pos="2160">
          <p15:clr>
            <a:srgbClr val="FBAE40"/>
          </p15:clr>
        </p15:guide>
        <p15:guide id="2" pos="385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C21B8-40D8-4ED8-8795-1A63635FEBDE}" type="datetimeFigureOut">
              <a:rPr lang="en-GB" smtClean="0"/>
              <a:t>06/11/2023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DF8CF94-853B-423F-AB1A-D7C9092104A5}" type="slidenum">
              <a:rPr lang="en-GB" smtClean="0"/>
              <a:t>‹#›</a:t>
            </a:fld>
            <a:endParaRPr lang="en-GB"/>
          </a:p>
        </p:txBody>
      </p:sp>
    </p:spTree>
    <p:extLst>
      <p:ext uri="{BB962C8B-B14F-4D97-AF65-F5344CB8AC3E}">
        <p14:creationId xmlns:p14="http://schemas.microsoft.com/office/powerpoint/2010/main" val="19671544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246601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13"/>
          <a:stretch/>
        </p:blipFill>
        <p:spPr>
          <a:xfrm>
            <a:off x="0" y="-1"/>
            <a:ext cx="12191999" cy="6858001"/>
          </a:xfrm>
          <a:prstGeom prst="rect">
            <a:avLst/>
          </a:prstGeom>
        </p:spPr>
      </p:pic>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6F87CCCC-BD80-1E48-BB0B-557C4BD838A5}"/>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8B4EE296-1188-584D-B6B4-976C0635D24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F92E99E7-028A-084A-83EF-F4D5692EF9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4CCD308B-CCAD-C94C-9815-E7CAB0E139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6545A7D7-1011-3A48-9039-A11CCC03CFA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17E342EF-0ECE-564E-9574-D8B891DB53F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E9E865B-1A2E-AB4B-A68B-DD78B97AB3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7DB47244-86EF-6343-B8DA-D21FF11CF6A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7A9C59CD-9A2F-5D46-B18F-FAD09338993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ED070DB3-1594-234B-AAEF-82A31D5845D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EEBFD938-AAA8-A244-88A5-99CAA64B579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3D7873E5-328D-CD4B-9B1F-FFFE47A390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D64CD046-C3B1-5D48-8A7D-A138E4E1AA0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5BA6F1C0-CB51-2B45-BCAE-07242F47CFD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640D52E1-8010-3D4D-8C7A-FBC578DB8B4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5C5D2962-4C1A-5843-8489-C0DB23EB11C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1A4937DC-BFAE-8B48-8190-200BC3AC30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2AC68A5D-2660-2F41-9223-5F82847CDB5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381E5BDC-FB4E-1343-AFD0-7D99418DECA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7068F45F-32EE-8348-AEF1-A03D3FD40DF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56161D27-A7E4-1940-8969-CECD47DCCC0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9B34796E-51DB-E243-B6E8-CD977F2BEF6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51B774C7-421D-F44B-AE3B-DCF50766C5F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CEE34526-6CB3-514C-BE41-E5EA55FCC96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66DF7AED-F1EF-9348-AD18-A80AFACC065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78719F2F-5F0E-424E-8957-79022859AA8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63536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90781" y="214288"/>
            <a:ext cx="9566461" cy="54367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lang="en-GB" sz="2925"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1016530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DARK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2FBFD4-BAC9-46C6-848F-3D85303DC446}"/>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394"/>
          </a:p>
        </p:txBody>
      </p:sp>
      <p:cxnSp>
        <p:nvCxnSpPr>
          <p:cNvPr id="5" name="Straight Connector 4">
            <a:extLst>
              <a:ext uri="{FF2B5EF4-FFF2-40B4-BE49-F238E27FC236}">
                <a16:creationId xmlns:a16="http://schemas.microsoft.com/office/drawing/2014/main" id="{E090B306-8664-4522-9FD2-383F07D097C8}"/>
              </a:ext>
            </a:extLst>
          </p:cNvPr>
          <p:cNvCxnSpPr/>
          <p:nvPr userDrawn="1"/>
        </p:nvCxnSpPr>
        <p:spPr>
          <a:xfrm>
            <a:off x="218018" y="882651"/>
            <a:ext cx="1176866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37">
            <a:extLst>
              <a:ext uri="{FF2B5EF4-FFF2-40B4-BE49-F238E27FC236}">
                <a16:creationId xmlns:a16="http://schemas.microsoft.com/office/drawing/2014/main" id="{E48B7794-D510-4F12-A317-27CE41A433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2" y="-215899"/>
            <a:ext cx="2093383" cy="131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8">
            <a:extLst>
              <a:ext uri="{FF2B5EF4-FFF2-40B4-BE49-F238E27FC236}">
                <a16:creationId xmlns:a16="http://schemas.microsoft.com/office/drawing/2014/main" id="{C15D7473-1425-400C-950E-0142DB451BB6}"/>
              </a:ext>
            </a:extLst>
          </p:cNvPr>
          <p:cNvSpPr txBox="1">
            <a:spLocks noChangeArrowheads="1"/>
          </p:cNvSpPr>
          <p:nvPr userDrawn="1"/>
        </p:nvSpPr>
        <p:spPr bwMode="auto">
          <a:xfrm>
            <a:off x="8206319" y="6201833"/>
            <a:ext cx="37507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53A7EB3C-B15B-4B40-B4E1-909C6C17E7EE}" type="slidenum">
              <a:rPr altLang="en-US" sz="798"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798">
              <a:solidFill>
                <a:srgbClr val="8197A6"/>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F3A9873B-C34A-4AE5-BFE2-C0F13190AD2C}"/>
              </a:ext>
            </a:extLst>
          </p:cNvPr>
          <p:cNvCxnSpPr>
            <a:cxnSpLocks/>
          </p:cNvCxnSpPr>
          <p:nvPr userDrawn="1"/>
        </p:nvCxnSpPr>
        <p:spPr>
          <a:xfrm>
            <a:off x="222251" y="6421967"/>
            <a:ext cx="117348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 name="Picture 40">
            <a:extLst>
              <a:ext uri="{FF2B5EF4-FFF2-40B4-BE49-F238E27FC236}">
                <a16:creationId xmlns:a16="http://schemas.microsoft.com/office/drawing/2014/main" id="{4541BFB8-F93E-4923-A6D0-DF486D13F62C}"/>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0344152" y="6584954"/>
            <a:ext cx="1636183" cy="10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41">
            <a:extLst>
              <a:ext uri="{FF2B5EF4-FFF2-40B4-BE49-F238E27FC236}">
                <a16:creationId xmlns:a16="http://schemas.microsoft.com/office/drawing/2014/main" id="{A7358AB8-A537-40FB-A3BE-A956872805F2}"/>
              </a:ext>
            </a:extLst>
          </p:cNvPr>
          <p:cNvGrpSpPr>
            <a:grpSpLocks/>
          </p:cNvGrpSpPr>
          <p:nvPr userDrawn="1"/>
        </p:nvGrpSpPr>
        <p:grpSpPr bwMode="auto">
          <a:xfrm>
            <a:off x="226486" y="6572253"/>
            <a:ext cx="9281583" cy="143933"/>
            <a:chOff x="226688" y="6572055"/>
            <a:chExt cx="9280921" cy="144114"/>
          </a:xfrm>
        </p:grpSpPr>
        <p:pic>
          <p:nvPicPr>
            <p:cNvPr id="11" name="Picture 42">
              <a:extLst>
                <a:ext uri="{FF2B5EF4-FFF2-40B4-BE49-F238E27FC236}">
                  <a16:creationId xmlns:a16="http://schemas.microsoft.com/office/drawing/2014/main" id="{C616A054-19DC-4172-97D2-FD807DE2AC3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a:extLst>
                <a:ext uri="{FF2B5EF4-FFF2-40B4-BE49-F238E27FC236}">
                  <a16:creationId xmlns:a16="http://schemas.microsoft.com/office/drawing/2014/main" id="{FD2DB60F-1EEA-48B1-84E8-E596E7551AB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a:extLst>
                <a:ext uri="{FF2B5EF4-FFF2-40B4-BE49-F238E27FC236}">
                  <a16:creationId xmlns:a16="http://schemas.microsoft.com/office/drawing/2014/main" id="{FAECD44E-1D2A-43E1-B233-82E96D33DBC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a:extLst>
                <a:ext uri="{FF2B5EF4-FFF2-40B4-BE49-F238E27FC236}">
                  <a16:creationId xmlns:a16="http://schemas.microsoft.com/office/drawing/2014/main" id="{965BB6E1-6339-48D8-914D-C5AE2B41206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6">
              <a:extLst>
                <a:ext uri="{FF2B5EF4-FFF2-40B4-BE49-F238E27FC236}">
                  <a16:creationId xmlns:a16="http://schemas.microsoft.com/office/drawing/2014/main" id="{CE314E71-2269-432D-93E0-9E1E48E1AB5F}"/>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7">
              <a:extLst>
                <a:ext uri="{FF2B5EF4-FFF2-40B4-BE49-F238E27FC236}">
                  <a16:creationId xmlns:a16="http://schemas.microsoft.com/office/drawing/2014/main" id="{58C3E9F6-92B9-4FC1-9B5A-2488D8A32ABE}"/>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8">
              <a:extLst>
                <a:ext uri="{FF2B5EF4-FFF2-40B4-BE49-F238E27FC236}">
                  <a16:creationId xmlns:a16="http://schemas.microsoft.com/office/drawing/2014/main" id="{96CA2579-3207-498B-B73E-34D37C417E21}"/>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9">
              <a:extLst>
                <a:ext uri="{FF2B5EF4-FFF2-40B4-BE49-F238E27FC236}">
                  <a16:creationId xmlns:a16="http://schemas.microsoft.com/office/drawing/2014/main" id="{214B1224-21FE-43C4-A92C-5B6A83E89C27}"/>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0">
              <a:extLst>
                <a:ext uri="{FF2B5EF4-FFF2-40B4-BE49-F238E27FC236}">
                  <a16:creationId xmlns:a16="http://schemas.microsoft.com/office/drawing/2014/main" id="{FD39DF2B-0225-4A16-9880-1E09011F2C2B}"/>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1">
              <a:extLst>
                <a:ext uri="{FF2B5EF4-FFF2-40B4-BE49-F238E27FC236}">
                  <a16:creationId xmlns:a16="http://schemas.microsoft.com/office/drawing/2014/main" id="{F68A05A6-9CAE-4960-B9EE-27B9F1B5601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2">
              <a:extLst>
                <a:ext uri="{FF2B5EF4-FFF2-40B4-BE49-F238E27FC236}">
                  <a16:creationId xmlns:a16="http://schemas.microsoft.com/office/drawing/2014/main" id="{3EC099B2-C5A5-4F17-9671-2EB57D1CB25B}"/>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3">
              <a:extLst>
                <a:ext uri="{FF2B5EF4-FFF2-40B4-BE49-F238E27FC236}">
                  <a16:creationId xmlns:a16="http://schemas.microsoft.com/office/drawing/2014/main" id="{38772D5D-8539-4016-B537-07A162FC379F}"/>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4">
              <a:extLst>
                <a:ext uri="{FF2B5EF4-FFF2-40B4-BE49-F238E27FC236}">
                  <a16:creationId xmlns:a16="http://schemas.microsoft.com/office/drawing/2014/main" id="{239FB62C-89E5-4180-A076-5B2839AB87FF}"/>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5">
              <a:extLst>
                <a:ext uri="{FF2B5EF4-FFF2-40B4-BE49-F238E27FC236}">
                  <a16:creationId xmlns:a16="http://schemas.microsoft.com/office/drawing/2014/main" id="{9F6A8299-141E-4012-9731-852673E3AB9F}"/>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6">
              <a:extLst>
                <a:ext uri="{FF2B5EF4-FFF2-40B4-BE49-F238E27FC236}">
                  <a16:creationId xmlns:a16="http://schemas.microsoft.com/office/drawing/2014/main" id="{0573443B-C00A-46F4-AAA0-01EB2495E4DC}"/>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7">
              <a:extLst>
                <a:ext uri="{FF2B5EF4-FFF2-40B4-BE49-F238E27FC236}">
                  <a16:creationId xmlns:a16="http://schemas.microsoft.com/office/drawing/2014/main" id="{787458AE-5BBE-4E26-A007-C096D58921AA}"/>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8">
              <a:extLst>
                <a:ext uri="{FF2B5EF4-FFF2-40B4-BE49-F238E27FC236}">
                  <a16:creationId xmlns:a16="http://schemas.microsoft.com/office/drawing/2014/main" id="{78113F63-5329-4328-9AD4-866AFA6668CA}"/>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9">
              <a:extLst>
                <a:ext uri="{FF2B5EF4-FFF2-40B4-BE49-F238E27FC236}">
                  <a16:creationId xmlns:a16="http://schemas.microsoft.com/office/drawing/2014/main" id="{D3FCFB82-49ED-4CEA-8747-D16FBFE47475}"/>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0">
              <a:extLst>
                <a:ext uri="{FF2B5EF4-FFF2-40B4-BE49-F238E27FC236}">
                  <a16:creationId xmlns:a16="http://schemas.microsoft.com/office/drawing/2014/main" id="{A8512C38-E687-4FE7-BB0A-719F1D5DF6CC}"/>
                </a:ext>
              </a:extLst>
            </p:cNvPr>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1">
              <a:extLst>
                <a:ext uri="{FF2B5EF4-FFF2-40B4-BE49-F238E27FC236}">
                  <a16:creationId xmlns:a16="http://schemas.microsoft.com/office/drawing/2014/main" id="{DE51AE6D-8611-4DF7-930E-084355C796F7}"/>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2">
              <a:extLst>
                <a:ext uri="{FF2B5EF4-FFF2-40B4-BE49-F238E27FC236}">
                  <a16:creationId xmlns:a16="http://schemas.microsoft.com/office/drawing/2014/main" id="{51278EDD-4DAC-45F8-A230-AB5EBDF06D1C}"/>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02937298-F352-4956-B5C8-5CE29DFA6D1C}"/>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a:extLst>
                <a:ext uri="{FF2B5EF4-FFF2-40B4-BE49-F238E27FC236}">
                  <a16:creationId xmlns:a16="http://schemas.microsoft.com/office/drawing/2014/main" id="{0B1EF002-7B7A-4B6E-A9A7-0E0A41CF0C29}"/>
                </a:ext>
              </a:extLst>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8">
              <a:extLst>
                <a:ext uri="{FF2B5EF4-FFF2-40B4-BE49-F238E27FC236}">
                  <a16:creationId xmlns:a16="http://schemas.microsoft.com/office/drawing/2014/main" id="{AD8BDC78-4BAF-4DB9-BBD8-8BFDF3679804}"/>
                </a:ext>
              </a:extLst>
            </p:cNvPr>
            <p:cNvPicPr>
              <a:picLocks noChangeAspect="1" noChangeArrowheads="1"/>
            </p:cNvPicPr>
            <p:nvPr userDrawn="1"/>
          </p:nvPicPr>
          <p:blipFill>
            <a:blip r:embed="rId27" cstate="hqprint">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9">
              <a:extLst>
                <a:ext uri="{FF2B5EF4-FFF2-40B4-BE49-F238E27FC236}">
                  <a16:creationId xmlns:a16="http://schemas.microsoft.com/office/drawing/2014/main" id="{BEDD8984-7F9F-4A33-8D95-13AAAAFF8510}"/>
                </a:ext>
              </a:extLst>
            </p:cNvPr>
            <p:cNvPicPr>
              <a:picLocks noChangeAspect="1" noChangeArrowheads="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p:nvPr>
        </p:nvSpPr>
        <p:spPr bwMode="auto">
          <a:xfrm>
            <a:off x="218262" y="157326"/>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spAutoFit/>
          </a:bodyPr>
          <a:lstStyle>
            <a:lvl1pPr>
              <a:defRPr>
                <a:solidFill>
                  <a:schemeClr val="bg1"/>
                </a:solidFill>
              </a:defRPr>
            </a:lvl1pPr>
          </a:lstStyle>
          <a:p>
            <a:pPr lvl="0"/>
            <a:r>
              <a:rPr lang="en-US" altLang="en-US" noProof="0"/>
              <a:t>Click to edit Master title style</a:t>
            </a:r>
            <a:endParaRPr lang="en-GB" altLang="en-US" noProof="0"/>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p:nvPr>
        </p:nvSpPr>
        <p:spPr>
          <a:xfrm>
            <a:off x="218262" y="882192"/>
            <a:ext cx="11763663"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40904047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30919C-F0BF-D94D-B026-ABDEC23B87B3}"/>
              </a:ext>
            </a:extLst>
          </p:cNvPr>
          <p:cNvSpPr/>
          <p:nvPr userDrawn="1"/>
        </p:nvSpPr>
        <p:spPr>
          <a:xfrm>
            <a:off x="-4764" y="1"/>
            <a:ext cx="12214227" cy="6859588"/>
          </a:xfrm>
          <a:prstGeom prst="rect">
            <a:avLst/>
          </a:prstGeom>
          <a:solidFill>
            <a:srgbClr val="003249"/>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3191">
              <a:solidFill>
                <a:schemeClr val="bg1">
                  <a:lumMod val="85000"/>
                </a:schemeClr>
              </a:solidFill>
            </a:endParaRPr>
          </a:p>
        </p:txBody>
      </p:sp>
      <p:sp>
        <p:nvSpPr>
          <p:cNvPr id="3" name="Freeform 2">
            <a:extLst>
              <a:ext uri="{FF2B5EF4-FFF2-40B4-BE49-F238E27FC236}">
                <a16:creationId xmlns:a16="http://schemas.microsoft.com/office/drawing/2014/main" id="{866234D7-0474-0149-8C1C-3166A962D83E}"/>
              </a:ext>
            </a:extLst>
          </p:cNvPr>
          <p:cNvSpPr/>
          <p:nvPr userDrawn="1"/>
        </p:nvSpPr>
        <p:spPr>
          <a:xfrm>
            <a:off x="3" y="0"/>
            <a:ext cx="12209463" cy="6858000"/>
          </a:xfrm>
          <a:custGeom>
            <a:avLst/>
            <a:gdLst>
              <a:gd name="connsiteX0" fmla="*/ 6873775 w 12209487"/>
              <a:gd name="connsiteY0" fmla="*/ 0 h 6857999"/>
              <a:gd name="connsiteX1" fmla="*/ 12209487 w 12209487"/>
              <a:gd name="connsiteY1" fmla="*/ 0 h 6857999"/>
              <a:gd name="connsiteX2" fmla="*/ 12209487 w 12209487"/>
              <a:gd name="connsiteY2" fmla="*/ 1601709 h 6857999"/>
              <a:gd name="connsiteX3" fmla="*/ 9772057 w 12209487"/>
              <a:gd name="connsiteY3" fmla="*/ 4034079 h 6857999"/>
              <a:gd name="connsiteX4" fmla="*/ 9770546 w 12209487"/>
              <a:gd name="connsiteY4" fmla="*/ 4034079 h 6857999"/>
              <a:gd name="connsiteX5" fmla="*/ 6940753 w 12209487"/>
              <a:gd name="connsiteY5" fmla="*/ 6857999 h 6857999"/>
              <a:gd name="connsiteX6" fmla="*/ 0 w 12209487"/>
              <a:gd name="connsiteY6" fmla="*/ 6857999 h 6857999"/>
              <a:gd name="connsiteX7" fmla="*/ 5268736 w 12209487"/>
              <a:gd name="connsiteY7" fmla="*/ 1600200 h 6857999"/>
              <a:gd name="connsiteX8" fmla="*/ 5270248 w 12209487"/>
              <a:gd name="connsiteY8" fmla="*/ 16002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9487" h="6857999">
                <a:moveTo>
                  <a:pt x="6873775" y="0"/>
                </a:moveTo>
                <a:lnTo>
                  <a:pt x="12209487" y="0"/>
                </a:lnTo>
                <a:lnTo>
                  <a:pt x="12209487" y="1601709"/>
                </a:lnTo>
                <a:lnTo>
                  <a:pt x="9772057" y="4034079"/>
                </a:lnTo>
                <a:lnTo>
                  <a:pt x="9770546" y="4034079"/>
                </a:lnTo>
                <a:lnTo>
                  <a:pt x="6940753" y="6857999"/>
                </a:lnTo>
                <a:lnTo>
                  <a:pt x="0" y="6857999"/>
                </a:lnTo>
                <a:lnTo>
                  <a:pt x="5268736" y="1600200"/>
                </a:lnTo>
                <a:lnTo>
                  <a:pt x="5270248" y="1600200"/>
                </a:lnTo>
                <a:close/>
              </a:path>
            </a:pathLst>
          </a:custGeom>
          <a:gradFill>
            <a:gsLst>
              <a:gs pos="0">
                <a:srgbClr val="003249">
                  <a:alpha val="20000"/>
                </a:srgbClr>
              </a:gs>
              <a:gs pos="100000">
                <a:srgbClr val="8197A6">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191"/>
          </a:p>
        </p:txBody>
      </p:sp>
      <p:grpSp>
        <p:nvGrpSpPr>
          <p:cNvPr id="4" name="Group 65">
            <a:extLst>
              <a:ext uri="{FF2B5EF4-FFF2-40B4-BE49-F238E27FC236}">
                <a16:creationId xmlns:a16="http://schemas.microsoft.com/office/drawing/2014/main" id="{2E9D72BD-BFA3-E848-8A39-442283E7EA72}"/>
              </a:ext>
            </a:extLst>
          </p:cNvPr>
          <p:cNvGrpSpPr>
            <a:grpSpLocks/>
          </p:cNvGrpSpPr>
          <p:nvPr userDrawn="1"/>
        </p:nvGrpSpPr>
        <p:grpSpPr bwMode="auto">
          <a:xfrm>
            <a:off x="455615" y="3441704"/>
            <a:ext cx="9621837" cy="2963863"/>
            <a:chOff x="456220" y="3441739"/>
            <a:chExt cx="9621445" cy="2963259"/>
          </a:xfrm>
        </p:grpSpPr>
        <p:cxnSp>
          <p:nvCxnSpPr>
            <p:cNvPr id="5" name="Straight Connector 4">
              <a:extLst>
                <a:ext uri="{FF2B5EF4-FFF2-40B4-BE49-F238E27FC236}">
                  <a16:creationId xmlns:a16="http://schemas.microsoft.com/office/drawing/2014/main" id="{BE67C313-12FF-8F4B-94C8-2F8A7DFB423E}"/>
                </a:ext>
              </a:extLst>
            </p:cNvPr>
            <p:cNvCxnSpPr/>
            <p:nvPr userDrawn="1"/>
          </p:nvCxnSpPr>
          <p:spPr>
            <a:xfrm flipV="1">
              <a:off x="7117207"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BBDD6A4-197C-2A4D-84DE-6B58F623F05E}"/>
                </a:ext>
              </a:extLst>
            </p:cNvPr>
            <p:cNvCxnSpPr/>
            <p:nvPr userDrawn="1"/>
          </p:nvCxnSpPr>
          <p:spPr>
            <a:xfrm flipV="1">
              <a:off x="6716723"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7EAFD11-FF77-4F4B-BD7F-809AF6334AA6}"/>
                </a:ext>
              </a:extLst>
            </p:cNvPr>
            <p:cNvCxnSpPr/>
            <p:nvPr userDrawn="1"/>
          </p:nvCxnSpPr>
          <p:spPr>
            <a:xfrm flipV="1">
              <a:off x="6314324"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4A47730-5A8D-DE45-85A2-B3732B1048B3}"/>
                </a:ext>
              </a:extLst>
            </p:cNvPr>
            <p:cNvCxnSpPr/>
            <p:nvPr userDrawn="1"/>
          </p:nvCxnSpPr>
          <p:spPr>
            <a:xfrm flipV="1">
              <a:off x="6035360"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D24055-4630-B84F-96D3-10E0AA0DDA11}"/>
                </a:ext>
              </a:extLst>
            </p:cNvPr>
            <p:cNvCxnSpPr/>
            <p:nvPr userDrawn="1"/>
          </p:nvCxnSpPr>
          <p:spPr>
            <a:xfrm flipV="1">
              <a:off x="5756403"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65E4491-8562-3C4C-A058-080998F379A8}"/>
                </a:ext>
              </a:extLst>
            </p:cNvPr>
            <p:cNvCxnSpPr/>
            <p:nvPr userDrawn="1"/>
          </p:nvCxnSpPr>
          <p:spPr>
            <a:xfrm flipV="1">
              <a:off x="5477446"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7F027D-3D87-DB47-B56C-B59079043450}"/>
                </a:ext>
              </a:extLst>
            </p:cNvPr>
            <p:cNvCxnSpPr/>
            <p:nvPr userDrawn="1"/>
          </p:nvCxnSpPr>
          <p:spPr>
            <a:xfrm flipV="1">
              <a:off x="5198489"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1BE4226-4D12-804F-B2F6-A8F358333F54}"/>
                </a:ext>
              </a:extLst>
            </p:cNvPr>
            <p:cNvCxnSpPr/>
            <p:nvPr userDrawn="1"/>
          </p:nvCxnSpPr>
          <p:spPr>
            <a:xfrm flipV="1">
              <a:off x="4919532"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BA3368-30E4-2E42-91E2-D065B3ED9BE2}"/>
                </a:ext>
              </a:extLst>
            </p:cNvPr>
            <p:cNvCxnSpPr/>
            <p:nvPr userDrawn="1"/>
          </p:nvCxnSpPr>
          <p:spPr>
            <a:xfrm flipV="1">
              <a:off x="4640575"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7A590FF-93C9-B54E-8ABF-5D15910BF7EC}"/>
                </a:ext>
              </a:extLst>
            </p:cNvPr>
            <p:cNvCxnSpPr/>
            <p:nvPr userDrawn="1"/>
          </p:nvCxnSpPr>
          <p:spPr>
            <a:xfrm flipV="1">
              <a:off x="4361618"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0AC345-445A-8241-AABA-D23D096A1123}"/>
                </a:ext>
              </a:extLst>
            </p:cNvPr>
            <p:cNvCxnSpPr/>
            <p:nvPr userDrawn="1"/>
          </p:nvCxnSpPr>
          <p:spPr>
            <a:xfrm flipV="1">
              <a:off x="4082661"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F711A76-9488-644C-8382-D26BF52FD79E}"/>
                </a:ext>
              </a:extLst>
            </p:cNvPr>
            <p:cNvCxnSpPr/>
            <p:nvPr userDrawn="1"/>
          </p:nvCxnSpPr>
          <p:spPr>
            <a:xfrm flipV="1">
              <a:off x="3803704"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3248CCD-6F76-5841-99F0-9A4C41884236}"/>
                </a:ext>
              </a:extLst>
            </p:cNvPr>
            <p:cNvCxnSpPr/>
            <p:nvPr userDrawn="1"/>
          </p:nvCxnSpPr>
          <p:spPr>
            <a:xfrm flipV="1">
              <a:off x="3524747"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C80BC6D-0EF2-F74B-8CC5-F030CCD60513}"/>
                </a:ext>
              </a:extLst>
            </p:cNvPr>
            <p:cNvCxnSpPr/>
            <p:nvPr userDrawn="1"/>
          </p:nvCxnSpPr>
          <p:spPr>
            <a:xfrm flipV="1">
              <a:off x="3245790"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1CE55E8-11AB-694F-ACEB-E05F21591DCB}"/>
                </a:ext>
              </a:extLst>
            </p:cNvPr>
            <p:cNvCxnSpPr/>
            <p:nvPr userDrawn="1"/>
          </p:nvCxnSpPr>
          <p:spPr>
            <a:xfrm flipV="1">
              <a:off x="2966833"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952D146-2B50-AF4C-BE21-D67E60C615CD}"/>
                </a:ext>
              </a:extLst>
            </p:cNvPr>
            <p:cNvCxnSpPr/>
            <p:nvPr userDrawn="1"/>
          </p:nvCxnSpPr>
          <p:spPr>
            <a:xfrm flipV="1">
              <a:off x="2687876"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1BC0127-523B-DA41-A2E8-78DB385B4940}"/>
                </a:ext>
              </a:extLst>
            </p:cNvPr>
            <p:cNvCxnSpPr/>
            <p:nvPr userDrawn="1"/>
          </p:nvCxnSpPr>
          <p:spPr>
            <a:xfrm flipV="1">
              <a:off x="2408919"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0347E01-4AE1-BC4F-88B1-57C508EDA709}"/>
                </a:ext>
              </a:extLst>
            </p:cNvPr>
            <p:cNvCxnSpPr/>
            <p:nvPr userDrawn="1"/>
          </p:nvCxnSpPr>
          <p:spPr>
            <a:xfrm flipV="1">
              <a:off x="2129962"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9A6A153-FA4F-4C40-884B-ECF87E392768}"/>
                </a:ext>
              </a:extLst>
            </p:cNvPr>
            <p:cNvCxnSpPr/>
            <p:nvPr userDrawn="1"/>
          </p:nvCxnSpPr>
          <p:spPr>
            <a:xfrm flipV="1">
              <a:off x="1851005"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57D94AB-3B9E-3F49-B6C2-F8E19A085FD6}"/>
                </a:ext>
              </a:extLst>
            </p:cNvPr>
            <p:cNvCxnSpPr/>
            <p:nvPr userDrawn="1"/>
          </p:nvCxnSpPr>
          <p:spPr>
            <a:xfrm flipV="1">
              <a:off x="1572048"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08C1105-3068-D54D-813C-DF10BC3EF3EF}"/>
                </a:ext>
              </a:extLst>
            </p:cNvPr>
            <p:cNvCxnSpPr/>
            <p:nvPr userDrawn="1"/>
          </p:nvCxnSpPr>
          <p:spPr>
            <a:xfrm flipV="1">
              <a:off x="1293091"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0407E07-B0A4-8149-8E51-DB68B153FD90}"/>
                </a:ext>
              </a:extLst>
            </p:cNvPr>
            <p:cNvCxnSpPr/>
            <p:nvPr userDrawn="1"/>
          </p:nvCxnSpPr>
          <p:spPr>
            <a:xfrm flipV="1">
              <a:off x="1014134"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B99F545-B179-7949-A2E4-54BE45BA2CA7}"/>
                </a:ext>
              </a:extLst>
            </p:cNvPr>
            <p:cNvCxnSpPr/>
            <p:nvPr userDrawn="1"/>
          </p:nvCxnSpPr>
          <p:spPr>
            <a:xfrm flipV="1">
              <a:off x="735177"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B84FCB3-D3B9-2B40-974F-66237319AAAF}"/>
                </a:ext>
              </a:extLst>
            </p:cNvPr>
            <p:cNvCxnSpPr/>
            <p:nvPr userDrawn="1"/>
          </p:nvCxnSpPr>
          <p:spPr>
            <a:xfrm flipV="1">
              <a:off x="456220"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grpSp>
      <p:pic>
        <p:nvPicPr>
          <p:cNvPr id="29" name="Picture 90">
            <a:extLst>
              <a:ext uri="{FF2B5EF4-FFF2-40B4-BE49-F238E27FC236}">
                <a16:creationId xmlns:a16="http://schemas.microsoft.com/office/drawing/2014/main" id="{F2D1E627-93E7-FF4B-9601-5AE80FB9F2C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6503" t="15320" r="4099" b="16254"/>
          <a:stretch>
            <a:fillRect/>
          </a:stretch>
        </p:blipFill>
        <p:spPr bwMode="auto">
          <a:xfrm>
            <a:off x="10937875" y="6399215"/>
            <a:ext cx="1085851"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91">
            <a:extLst>
              <a:ext uri="{FF2B5EF4-FFF2-40B4-BE49-F238E27FC236}">
                <a16:creationId xmlns:a16="http://schemas.microsoft.com/office/drawing/2014/main" id="{F8542069-8E28-5C44-AFE4-9C91922ED25B}"/>
              </a:ext>
            </a:extLst>
          </p:cNvPr>
          <p:cNvGrpSpPr>
            <a:grpSpLocks/>
          </p:cNvGrpSpPr>
          <p:nvPr userDrawn="1"/>
        </p:nvGrpSpPr>
        <p:grpSpPr bwMode="auto">
          <a:xfrm>
            <a:off x="219076" y="6570666"/>
            <a:ext cx="6827839" cy="111125"/>
            <a:chOff x="172269" y="6621494"/>
            <a:chExt cx="6826666" cy="111519"/>
          </a:xfrm>
        </p:grpSpPr>
        <p:pic>
          <p:nvPicPr>
            <p:cNvPr id="31" name="Picture 92" descr="at.png">
              <a:extLst>
                <a:ext uri="{FF2B5EF4-FFF2-40B4-BE49-F238E27FC236}">
                  <a16:creationId xmlns:a16="http://schemas.microsoft.com/office/drawing/2014/main" id="{23F72486-9F95-334C-9251-6327DED61B8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3" descr="be.png">
              <a:extLst>
                <a:ext uri="{FF2B5EF4-FFF2-40B4-BE49-F238E27FC236}">
                  <a16:creationId xmlns:a16="http://schemas.microsoft.com/office/drawing/2014/main" id="{B09C6191-05A9-4B42-926A-8043531737A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94" descr="ca.png">
              <a:extLst>
                <a:ext uri="{FF2B5EF4-FFF2-40B4-BE49-F238E27FC236}">
                  <a16:creationId xmlns:a16="http://schemas.microsoft.com/office/drawing/2014/main" id="{9446C748-3860-DC4E-9CB2-2620670FE911}"/>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5" descr="ch.png">
              <a:extLst>
                <a:ext uri="{FF2B5EF4-FFF2-40B4-BE49-F238E27FC236}">
                  <a16:creationId xmlns:a16="http://schemas.microsoft.com/office/drawing/2014/main" id="{4160052E-351A-9B49-88A9-5EDA76100101}"/>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96" descr="cz.png">
              <a:extLst>
                <a:ext uri="{FF2B5EF4-FFF2-40B4-BE49-F238E27FC236}">
                  <a16:creationId xmlns:a16="http://schemas.microsoft.com/office/drawing/2014/main" id="{E3C8A96B-7613-9843-BCB0-86AD53B9CAF3}"/>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97" descr="de.png">
              <a:extLst>
                <a:ext uri="{FF2B5EF4-FFF2-40B4-BE49-F238E27FC236}">
                  <a16:creationId xmlns:a16="http://schemas.microsoft.com/office/drawing/2014/main" id="{4855DBBB-4002-8B4E-86BC-418A6B469E87}"/>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98" descr="dk.png">
              <a:extLst>
                <a:ext uri="{FF2B5EF4-FFF2-40B4-BE49-F238E27FC236}">
                  <a16:creationId xmlns:a16="http://schemas.microsoft.com/office/drawing/2014/main" id="{3B52F709-8149-8D4C-B08B-4D5C7F8197F7}"/>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99" descr="ee.png">
              <a:extLst>
                <a:ext uri="{FF2B5EF4-FFF2-40B4-BE49-F238E27FC236}">
                  <a16:creationId xmlns:a16="http://schemas.microsoft.com/office/drawing/2014/main" id="{B808CC7B-67A7-3A4A-89A7-49F6944973FB}"/>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00" descr="es.png">
              <a:extLst>
                <a:ext uri="{FF2B5EF4-FFF2-40B4-BE49-F238E27FC236}">
                  <a16:creationId xmlns:a16="http://schemas.microsoft.com/office/drawing/2014/main" id="{16AFEDF6-FE7F-4E45-9CA5-F1232745C080}"/>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01" descr="fi.png">
              <a:extLst>
                <a:ext uri="{FF2B5EF4-FFF2-40B4-BE49-F238E27FC236}">
                  <a16:creationId xmlns:a16="http://schemas.microsoft.com/office/drawing/2014/main" id="{DDC5BDBC-4355-4A41-B658-408066641971}"/>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2" descr="fr.png">
              <a:extLst>
                <a:ext uri="{FF2B5EF4-FFF2-40B4-BE49-F238E27FC236}">
                  <a16:creationId xmlns:a16="http://schemas.microsoft.com/office/drawing/2014/main" id="{A9DF7F3E-3214-ED44-91E7-7DA796761328}"/>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03" descr="gr.png">
              <a:extLst>
                <a:ext uri="{FF2B5EF4-FFF2-40B4-BE49-F238E27FC236}">
                  <a16:creationId xmlns:a16="http://schemas.microsoft.com/office/drawing/2014/main" id="{180DCD63-3354-7A4B-A289-C2CA81CF433D}"/>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4" descr="hu.png">
              <a:extLst>
                <a:ext uri="{FF2B5EF4-FFF2-40B4-BE49-F238E27FC236}">
                  <a16:creationId xmlns:a16="http://schemas.microsoft.com/office/drawing/2014/main" id="{E28C07A0-85A1-174A-9D99-59A5E1C19851}"/>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05" descr="ie.png">
              <a:extLst>
                <a:ext uri="{FF2B5EF4-FFF2-40B4-BE49-F238E27FC236}">
                  <a16:creationId xmlns:a16="http://schemas.microsoft.com/office/drawing/2014/main" id="{ECDA08E3-D8F3-014F-A967-7645D1BDC7FC}"/>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06" descr="it.png">
              <a:extLst>
                <a:ext uri="{FF2B5EF4-FFF2-40B4-BE49-F238E27FC236}">
                  <a16:creationId xmlns:a16="http://schemas.microsoft.com/office/drawing/2014/main" id="{62A76FBC-7924-6946-AF19-42530BDEDE91}"/>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07" descr="lu.png">
              <a:extLst>
                <a:ext uri="{FF2B5EF4-FFF2-40B4-BE49-F238E27FC236}">
                  <a16:creationId xmlns:a16="http://schemas.microsoft.com/office/drawing/2014/main" id="{968196D4-99CB-EB45-BF0D-F3A2FD491B96}"/>
                </a:ext>
              </a:extLst>
            </p:cNvPr>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08" descr="nl.png">
              <a:extLst>
                <a:ext uri="{FF2B5EF4-FFF2-40B4-BE49-F238E27FC236}">
                  <a16:creationId xmlns:a16="http://schemas.microsoft.com/office/drawing/2014/main" id="{8A864E2C-0F48-8447-9116-3DFFF620DD0F}"/>
                </a:ext>
              </a:extLst>
            </p:cNvPr>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09" descr="no.png">
              <a:extLst>
                <a:ext uri="{FF2B5EF4-FFF2-40B4-BE49-F238E27FC236}">
                  <a16:creationId xmlns:a16="http://schemas.microsoft.com/office/drawing/2014/main" id="{F306AAC0-7174-CB4F-A7D3-85656C96DC0D}"/>
                </a:ext>
              </a:extLst>
            </p:cNvPr>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10" descr="pl.png">
              <a:extLst>
                <a:ext uri="{FF2B5EF4-FFF2-40B4-BE49-F238E27FC236}">
                  <a16:creationId xmlns:a16="http://schemas.microsoft.com/office/drawing/2014/main" id="{15671B9B-E029-434D-B774-1A4A6E254B81}"/>
                </a:ext>
              </a:extLst>
            </p:cNvPr>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111" descr="pt.png">
              <a:extLst>
                <a:ext uri="{FF2B5EF4-FFF2-40B4-BE49-F238E27FC236}">
                  <a16:creationId xmlns:a16="http://schemas.microsoft.com/office/drawing/2014/main" id="{5B34891C-E630-EF42-882B-AAF55DC9426D}"/>
                </a:ext>
              </a:extLst>
            </p:cNvPr>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12" descr="ro.png">
              <a:extLst>
                <a:ext uri="{FF2B5EF4-FFF2-40B4-BE49-F238E27FC236}">
                  <a16:creationId xmlns:a16="http://schemas.microsoft.com/office/drawing/2014/main" id="{85E1AB2E-CE7F-B341-8889-72F667952082}"/>
                </a:ext>
              </a:extLst>
            </p:cNvPr>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13" descr="se.png">
              <a:extLst>
                <a:ext uri="{FF2B5EF4-FFF2-40B4-BE49-F238E27FC236}">
                  <a16:creationId xmlns:a16="http://schemas.microsoft.com/office/drawing/2014/main" id="{ED43A503-F8B4-8C42-A0EA-32F382959FC3}"/>
                </a:ext>
              </a:extLst>
            </p:cNvPr>
            <p:cNvPicPr>
              <a:picLocks noChangeAspect="1" noChangeArrowheads="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14" descr="uk.png">
              <a:extLst>
                <a:ext uri="{FF2B5EF4-FFF2-40B4-BE49-F238E27FC236}">
                  <a16:creationId xmlns:a16="http://schemas.microsoft.com/office/drawing/2014/main" id="{93CFFB4E-8EC3-1344-9172-A8D2CD5C6E3E}"/>
                </a:ext>
              </a:extLst>
            </p:cNvPr>
            <p:cNvPicPr>
              <a:picLocks noChangeAspect="1" noChangeArrowheads="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15" descr="si.png">
              <a:extLst>
                <a:ext uri="{FF2B5EF4-FFF2-40B4-BE49-F238E27FC236}">
                  <a16:creationId xmlns:a16="http://schemas.microsoft.com/office/drawing/2014/main" id="{DB571A66-904F-6141-A2BD-2D55D522E9D9}"/>
                </a:ext>
              </a:extLst>
            </p:cNvPr>
            <p:cNvPicPr>
              <a:picLocks noChangeAspect="1" noChangeArrowheads="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55" name="Straight Connector 54">
            <a:extLst>
              <a:ext uri="{FF2B5EF4-FFF2-40B4-BE49-F238E27FC236}">
                <a16:creationId xmlns:a16="http://schemas.microsoft.com/office/drawing/2014/main" id="{36581E8D-FC1B-814E-A2AD-BF2A4AF90294}"/>
              </a:ext>
            </a:extLst>
          </p:cNvPr>
          <p:cNvCxnSpPr/>
          <p:nvPr userDrawn="1"/>
        </p:nvCxnSpPr>
        <p:spPr>
          <a:xfrm>
            <a:off x="217489" y="6399213"/>
            <a:ext cx="1176655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 Box 38">
            <a:extLst>
              <a:ext uri="{FF2B5EF4-FFF2-40B4-BE49-F238E27FC236}">
                <a16:creationId xmlns:a16="http://schemas.microsoft.com/office/drawing/2014/main" id="{4A71ECF0-3AD6-BB4B-877B-D179212721BF}"/>
              </a:ext>
            </a:extLst>
          </p:cNvPr>
          <p:cNvSpPr txBox="1">
            <a:spLocks noChangeArrowheads="1"/>
          </p:cNvSpPr>
          <p:nvPr userDrawn="1"/>
        </p:nvSpPr>
        <p:spPr bwMode="auto">
          <a:xfrm>
            <a:off x="209552" y="6127753"/>
            <a:ext cx="37496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spcBef>
                <a:spcPct val="50000"/>
              </a:spcBef>
              <a:defRPr/>
            </a:pPr>
            <a:r>
              <a:rPr lang="en-US" altLang="en-US" sz="997" dirty="0">
                <a:solidFill>
                  <a:srgbClr val="8197A6"/>
                </a:solidFill>
                <a:latin typeface="Arial" panose="020B0604020202020204" pitchFamily="34" charset="0"/>
                <a:cs typeface="Arial" panose="020B0604020202020204" pitchFamily="34" charset="0"/>
              </a:rPr>
              <a:t>ESA UNCLASSIFIED - For Official Use</a:t>
            </a:r>
            <a:endParaRPr lang="en-GB" altLang="en-US" sz="997" dirty="0">
              <a:solidFill>
                <a:srgbClr val="8197A6"/>
              </a:solidFill>
              <a:latin typeface="Arial" panose="020B0604020202020204" pitchFamily="34" charset="0"/>
              <a:cs typeface="Arial" panose="020B0604020202020204" pitchFamily="34" charset="0"/>
            </a:endParaRPr>
          </a:p>
        </p:txBody>
      </p:sp>
      <p:sp>
        <p:nvSpPr>
          <p:cNvPr id="58" name="Text Box 34">
            <a:extLst>
              <a:ext uri="{FF2B5EF4-FFF2-40B4-BE49-F238E27FC236}">
                <a16:creationId xmlns:a16="http://schemas.microsoft.com/office/drawing/2014/main" id="{A04FBE4A-C8EA-E048-BA0C-9EF5C9584999}"/>
              </a:ext>
            </a:extLst>
          </p:cNvPr>
          <p:cNvSpPr txBox="1">
            <a:spLocks noChangeAspect="1" noChangeArrowheads="1"/>
          </p:cNvSpPr>
          <p:nvPr userDrawn="1"/>
        </p:nvSpPr>
        <p:spPr bwMode="auto">
          <a:xfrm>
            <a:off x="8232776" y="6127753"/>
            <a:ext cx="37496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0"/>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r">
              <a:spcBef>
                <a:spcPct val="50000"/>
              </a:spcBef>
              <a:defRPr/>
            </a:pPr>
            <a:fld id="{A5CB45BB-9CE4-BB41-A3DA-4A6CC13E3915}" type="slidenum">
              <a:rPr altLang="en-US" sz="997" noProof="1">
                <a:solidFill>
                  <a:srgbClr val="8197A6"/>
                </a:solidFill>
                <a:latin typeface="Arial" panose="020B0604020202020204" pitchFamily="34" charset="0"/>
                <a:cs typeface="Arial" panose="020B0604020202020204" pitchFamily="34" charset="0"/>
              </a:rPr>
              <a:pPr algn="r">
                <a:spcBef>
                  <a:spcPct val="50000"/>
                </a:spcBef>
                <a:defRPr/>
              </a:pPr>
              <a:t>‹#›</a:t>
            </a:fld>
            <a:endParaRPr lang="en-GB" altLang="en-US" sz="997" noProof="1">
              <a:solidFill>
                <a:srgbClr val="8197A6"/>
              </a:solidFill>
              <a:latin typeface="Arial" panose="020B0604020202020204" pitchFamily="34" charset="0"/>
              <a:cs typeface="Arial" panose="020B0604020202020204" pitchFamily="34" charset="0"/>
            </a:endParaRPr>
          </a:p>
        </p:txBody>
      </p:sp>
      <p:pic>
        <p:nvPicPr>
          <p:cNvPr id="59" name="Picture 120">
            <a:extLst>
              <a:ext uri="{FF2B5EF4-FFF2-40B4-BE49-F238E27FC236}">
                <a16:creationId xmlns:a16="http://schemas.microsoft.com/office/drawing/2014/main" id="{A48498C7-F6BE-6B4A-965B-15A55EF5902A}"/>
              </a:ext>
            </a:extLst>
          </p:cNvPr>
          <p:cNvPicPr>
            <a:picLocks noChangeAspect="1" noChangeArrowheads="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10331453" y="-215899"/>
            <a:ext cx="2093913" cy="131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Freeform 59">
            <a:extLst>
              <a:ext uri="{FF2B5EF4-FFF2-40B4-BE49-F238E27FC236}">
                <a16:creationId xmlns:a16="http://schemas.microsoft.com/office/drawing/2014/main" id="{736ADEA2-219E-B544-95BF-3129AFED4EF5}"/>
              </a:ext>
            </a:extLst>
          </p:cNvPr>
          <p:cNvSpPr/>
          <p:nvPr userDrawn="1"/>
        </p:nvSpPr>
        <p:spPr>
          <a:xfrm rot="8100000">
            <a:off x="7747001" y="4732339"/>
            <a:ext cx="5334000" cy="1687512"/>
          </a:xfrm>
          <a:custGeom>
            <a:avLst/>
            <a:gdLst>
              <a:gd name="connsiteX0" fmla="*/ 721404 w 5334734"/>
              <a:gd name="connsiteY0" fmla="*/ 1687901 h 1687901"/>
              <a:gd name="connsiteX1" fmla="*/ 723126 w 5334734"/>
              <a:gd name="connsiteY1" fmla="*/ 1686180 h 1687901"/>
              <a:gd name="connsiteX2" fmla="*/ 723126 w 5334734"/>
              <a:gd name="connsiteY2" fmla="*/ 1686177 h 1687901"/>
              <a:gd name="connsiteX3" fmla="*/ 721403 w 5334734"/>
              <a:gd name="connsiteY3" fmla="*/ 1687900 h 1687901"/>
              <a:gd name="connsiteX4" fmla="*/ 104503 w 5334734"/>
              <a:gd name="connsiteY4" fmla="*/ 1071000 h 1687901"/>
              <a:gd name="connsiteX5" fmla="*/ 104503 w 5334734"/>
              <a:gd name="connsiteY5" fmla="*/ 1070999 h 1687901"/>
              <a:gd name="connsiteX6" fmla="*/ 0 w 5334734"/>
              <a:gd name="connsiteY6" fmla="*/ 966496 h 1687901"/>
              <a:gd name="connsiteX7" fmla="*/ 966495 w 5334734"/>
              <a:gd name="connsiteY7" fmla="*/ 0 h 1687901"/>
              <a:gd name="connsiteX8" fmla="*/ 3031806 w 5334734"/>
              <a:gd name="connsiteY8" fmla="*/ 0 h 1687901"/>
              <a:gd name="connsiteX9" fmla="*/ 3036644 w 5334734"/>
              <a:gd name="connsiteY9" fmla="*/ 4838 h 1687901"/>
              <a:gd name="connsiteX10" fmla="*/ 3652726 w 5334734"/>
              <a:gd name="connsiteY10" fmla="*/ 4838 h 1687901"/>
              <a:gd name="connsiteX11" fmla="*/ 5334734 w 5334734"/>
              <a:gd name="connsiteY11" fmla="*/ 1686846 h 1687901"/>
              <a:gd name="connsiteX12" fmla="*/ 3094905 w 5334734"/>
              <a:gd name="connsiteY12" fmla="*/ 1686846 h 1687901"/>
              <a:gd name="connsiteX13" fmla="*/ 3093850 w 5334734"/>
              <a:gd name="connsiteY13" fmla="*/ 1687901 h 168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34734" h="1687901">
                <a:moveTo>
                  <a:pt x="721404" y="1687901"/>
                </a:moveTo>
                <a:lnTo>
                  <a:pt x="723126" y="1686180"/>
                </a:lnTo>
                <a:lnTo>
                  <a:pt x="723126" y="1686177"/>
                </a:lnTo>
                <a:lnTo>
                  <a:pt x="721403" y="1687900"/>
                </a:lnTo>
                <a:lnTo>
                  <a:pt x="104503" y="1071000"/>
                </a:lnTo>
                <a:lnTo>
                  <a:pt x="104503" y="1070999"/>
                </a:lnTo>
                <a:lnTo>
                  <a:pt x="0" y="966496"/>
                </a:lnTo>
                <a:lnTo>
                  <a:pt x="966495" y="0"/>
                </a:lnTo>
                <a:lnTo>
                  <a:pt x="3031806" y="0"/>
                </a:lnTo>
                <a:lnTo>
                  <a:pt x="3036644" y="4838"/>
                </a:lnTo>
                <a:lnTo>
                  <a:pt x="3652726" y="4838"/>
                </a:lnTo>
                <a:lnTo>
                  <a:pt x="5334734" y="1686846"/>
                </a:lnTo>
                <a:lnTo>
                  <a:pt x="3094905" y="1686846"/>
                </a:lnTo>
                <a:lnTo>
                  <a:pt x="3093850" y="1687901"/>
                </a:lnTo>
                <a:close/>
              </a:path>
            </a:pathLst>
          </a:custGeom>
          <a:gradFill flip="none" rotWithShape="1">
            <a:gsLst>
              <a:gs pos="0">
                <a:srgbClr val="8197A6">
                  <a:alpha val="0"/>
                </a:srgbClr>
              </a:gs>
              <a:gs pos="100000">
                <a:srgbClr val="003249">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191"/>
          </a:p>
        </p:txBody>
      </p:sp>
      <p:sp>
        <p:nvSpPr>
          <p:cNvPr id="61" name="Freeform 60">
            <a:extLst>
              <a:ext uri="{FF2B5EF4-FFF2-40B4-BE49-F238E27FC236}">
                <a16:creationId xmlns:a16="http://schemas.microsoft.com/office/drawing/2014/main" id="{78AB86F3-518E-794A-A4CC-05725513F718}"/>
              </a:ext>
            </a:extLst>
          </p:cNvPr>
          <p:cNvSpPr/>
          <p:nvPr userDrawn="1"/>
        </p:nvSpPr>
        <p:spPr>
          <a:xfrm>
            <a:off x="-296863" y="2"/>
            <a:ext cx="6459539" cy="3609975"/>
          </a:xfrm>
          <a:custGeom>
            <a:avLst/>
            <a:gdLst>
              <a:gd name="connsiteX0" fmla="*/ 2841368 w 5872867"/>
              <a:gd name="connsiteY0" fmla="*/ 0 h 3610730"/>
              <a:gd name="connsiteX1" fmla="*/ 5872867 w 5872867"/>
              <a:gd name="connsiteY1" fmla="*/ 0 h 3610730"/>
              <a:gd name="connsiteX2" fmla="*/ 4401981 w 5872867"/>
              <a:gd name="connsiteY2" fmla="*/ 1470887 h 3610730"/>
              <a:gd name="connsiteX3" fmla="*/ 4401981 w 5872867"/>
              <a:gd name="connsiteY3" fmla="*/ 1472789 h 3610730"/>
              <a:gd name="connsiteX4" fmla="*/ 2264040 w 5872867"/>
              <a:gd name="connsiteY4" fmla="*/ 3610730 h 3610730"/>
              <a:gd name="connsiteX5" fmla="*/ 2264040 w 5872867"/>
              <a:gd name="connsiteY5" fmla="*/ 3607627 h 3610730"/>
              <a:gd name="connsiteX6" fmla="*/ 2264038 w 5872867"/>
              <a:gd name="connsiteY6" fmla="*/ 3607625 h 3610730"/>
              <a:gd name="connsiteX7" fmla="*/ 2264038 w 5872867"/>
              <a:gd name="connsiteY7" fmla="*/ 3610729 h 3610730"/>
              <a:gd name="connsiteX8" fmla="*/ 1152193 w 5872867"/>
              <a:gd name="connsiteY8" fmla="*/ 3610730 h 3610730"/>
              <a:gd name="connsiteX9" fmla="*/ 1152191 w 5872867"/>
              <a:gd name="connsiteY9" fmla="*/ 3610729 h 3610730"/>
              <a:gd name="connsiteX10" fmla="*/ 395431 w 5872867"/>
              <a:gd name="connsiteY10" fmla="*/ 3610730 h 3610730"/>
              <a:gd name="connsiteX11" fmla="*/ 395429 w 5872867"/>
              <a:gd name="connsiteY11" fmla="*/ 3610729 h 3610730"/>
              <a:gd name="connsiteX12" fmla="*/ 140643 w 5872867"/>
              <a:gd name="connsiteY12" fmla="*/ 3610729 h 3610730"/>
              <a:gd name="connsiteX13" fmla="*/ 140643 w 5872867"/>
              <a:gd name="connsiteY13" fmla="*/ 3609976 h 3610730"/>
              <a:gd name="connsiteX14" fmla="*/ 0 w 5872867"/>
              <a:gd name="connsiteY14" fmla="*/ 3609976 h 3610730"/>
              <a:gd name="connsiteX15" fmla="*/ 0 w 5872867"/>
              <a:gd name="connsiteY15" fmla="*/ 2428877 h 3610730"/>
              <a:gd name="connsiteX16" fmla="*/ 206681 w 5872867"/>
              <a:gd name="connsiteY16" fmla="*/ 2428877 h 3610730"/>
              <a:gd name="connsiteX17" fmla="*/ 206681 w 5872867"/>
              <a:gd name="connsiteY17" fmla="*/ 2429858 h 3610730"/>
              <a:gd name="connsiteX18" fmla="*/ 395429 w 5872867"/>
              <a:gd name="connsiteY18" fmla="*/ 2429858 h 3610730"/>
              <a:gd name="connsiteX19" fmla="*/ 402790 w 5872867"/>
              <a:gd name="connsiteY19" fmla="*/ 2429859 h 3610730"/>
              <a:gd name="connsiteX20" fmla="*/ 2825010 w 5872867"/>
              <a:gd name="connsiteY20" fmla="*/ 7640 h 3610730"/>
              <a:gd name="connsiteX21" fmla="*/ 2833729 w 5872867"/>
              <a:gd name="connsiteY21" fmla="*/ 7639 h 361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72867" h="3610730">
                <a:moveTo>
                  <a:pt x="2841368" y="0"/>
                </a:moveTo>
                <a:lnTo>
                  <a:pt x="5872867" y="0"/>
                </a:lnTo>
                <a:lnTo>
                  <a:pt x="4401981" y="1470887"/>
                </a:lnTo>
                <a:lnTo>
                  <a:pt x="4401981" y="1472789"/>
                </a:lnTo>
                <a:lnTo>
                  <a:pt x="2264040" y="3610730"/>
                </a:lnTo>
                <a:lnTo>
                  <a:pt x="2264040" y="3607627"/>
                </a:lnTo>
                <a:lnTo>
                  <a:pt x="2264038" y="3607625"/>
                </a:lnTo>
                <a:lnTo>
                  <a:pt x="2264038" y="3610729"/>
                </a:lnTo>
                <a:lnTo>
                  <a:pt x="1152193" y="3610730"/>
                </a:lnTo>
                <a:lnTo>
                  <a:pt x="1152191" y="3610729"/>
                </a:lnTo>
                <a:lnTo>
                  <a:pt x="395431" y="3610730"/>
                </a:lnTo>
                <a:lnTo>
                  <a:pt x="395429" y="3610729"/>
                </a:lnTo>
                <a:lnTo>
                  <a:pt x="140643" y="3610729"/>
                </a:lnTo>
                <a:lnTo>
                  <a:pt x="140643" y="3609976"/>
                </a:lnTo>
                <a:lnTo>
                  <a:pt x="0" y="3609976"/>
                </a:lnTo>
                <a:lnTo>
                  <a:pt x="0" y="2428877"/>
                </a:lnTo>
                <a:lnTo>
                  <a:pt x="206681" y="2428877"/>
                </a:lnTo>
                <a:lnTo>
                  <a:pt x="206681" y="2429858"/>
                </a:lnTo>
                <a:lnTo>
                  <a:pt x="395429" y="2429858"/>
                </a:lnTo>
                <a:lnTo>
                  <a:pt x="402790" y="2429859"/>
                </a:lnTo>
                <a:lnTo>
                  <a:pt x="2825010" y="7640"/>
                </a:lnTo>
                <a:lnTo>
                  <a:pt x="2833729" y="7639"/>
                </a:lnTo>
                <a:close/>
              </a:path>
            </a:pathLst>
          </a:custGeom>
          <a:gradFill flip="none" rotWithShape="1">
            <a:gsLst>
              <a:gs pos="0">
                <a:srgbClr val="8197A6">
                  <a:alpha val="0"/>
                </a:srgbClr>
              </a:gs>
              <a:gs pos="100000">
                <a:srgbClr val="003249">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191"/>
          </a:p>
        </p:txBody>
      </p:sp>
    </p:spTree>
    <p:extLst>
      <p:ext uri="{BB962C8B-B14F-4D97-AF65-F5344CB8AC3E}">
        <p14:creationId xmlns:p14="http://schemas.microsoft.com/office/powerpoint/2010/main" val="12888912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0"/>
            <a:ext cx="12192000"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3" dirty="0"/>
          </a:p>
        </p:txBody>
      </p:sp>
      <p:sp>
        <p:nvSpPr>
          <p:cNvPr id="56323" name="Rectangle 2"/>
          <p:cNvSpPr>
            <a:spLocks noGrp="1" noChangeArrowheads="1"/>
          </p:cNvSpPr>
          <p:nvPr>
            <p:ph type="subTitle" idx="1" hasCustomPrompt="1"/>
          </p:nvPr>
        </p:nvSpPr>
        <p:spPr>
          <a:xfrm>
            <a:off x="113309" y="5258119"/>
            <a:ext cx="10598400" cy="380617"/>
          </a:xfrm>
          <a:prstGeom prst="rect">
            <a:avLst/>
          </a:prstGeom>
        </p:spPr>
        <p:txBody>
          <a:bodyPr wrap="square">
            <a:spAutoFit/>
          </a:bodyPr>
          <a:lstStyle>
            <a:lvl1pPr marL="0" indent="0">
              <a:buFont typeface="Verdana" pitchFamily="34" charset="0"/>
              <a:buNone/>
              <a:defRPr sz="1731"/>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302" y="3352422"/>
            <a:ext cx="11777527" cy="706219"/>
          </a:xfrm>
          <a:prstGeom prst="rect">
            <a:avLst/>
          </a:prstGeom>
        </p:spPr>
        <p:txBody>
          <a:bodyPr/>
          <a:lstStyle>
            <a:lvl1pPr>
              <a:defRPr sz="3989">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2433" y="6429377"/>
            <a:ext cx="6688667" cy="210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1" noProof="0" dirty="0"/>
          </a:p>
        </p:txBody>
      </p:sp>
      <p:sp>
        <p:nvSpPr>
          <p:cNvPr id="10" name="Text Box 58"/>
          <p:cNvSpPr txBox="1">
            <a:spLocks noChangeArrowheads="1"/>
          </p:cNvSpPr>
          <p:nvPr userDrawn="1"/>
        </p:nvSpPr>
        <p:spPr bwMode="auto">
          <a:xfrm>
            <a:off x="212897" y="6202930"/>
            <a:ext cx="6688667" cy="21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9" noProof="0">
                <a:solidFill>
                  <a:srgbClr val="8197A6"/>
                </a:solidFill>
                <a:latin typeface="Arial" panose="020B0604020202020204" pitchFamily="34" charset="0"/>
                <a:cs typeface="Arial" panose="020B0604020202020204" pitchFamily="34" charset="0"/>
              </a:rPr>
              <a:t>ESA UNCLASSIFIED – For ESA Official Use Only</a:t>
            </a:r>
            <a:endParaRPr lang="en-GB" sz="799" noProof="0" dirty="0">
              <a:solidFill>
                <a:srgbClr val="8197A6"/>
              </a:solidFill>
              <a:latin typeface="Arial" panose="020B0604020202020204" pitchFamily="34" charset="0"/>
              <a:cs typeface="Arial" panose="020B0604020202020204" pitchFamily="34" charset="0"/>
            </a:endParaRP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2593" y="4106871"/>
            <a:ext cx="1170399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3315" y="-216085"/>
            <a:ext cx="2088183"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grpSp>
        <p:nvGrpSpPr>
          <p:cNvPr id="98" name="Group 97">
            <a:extLst>
              <a:ext uri="{FF2B5EF4-FFF2-40B4-BE49-F238E27FC236}">
                <a16:creationId xmlns:a16="http://schemas.microsoft.com/office/drawing/2014/main" id="{CE642B03-0EF0-4B89-9C8B-4AEFAD3C07E1}"/>
              </a:ext>
            </a:extLst>
          </p:cNvPr>
          <p:cNvGrpSpPr/>
          <p:nvPr userDrawn="1"/>
        </p:nvGrpSpPr>
        <p:grpSpPr>
          <a:xfrm>
            <a:off x="226071" y="6569736"/>
            <a:ext cx="9602488" cy="144115"/>
            <a:chOff x="1076500" y="4469696"/>
            <a:chExt cx="9628745" cy="144114"/>
          </a:xfrm>
        </p:grpSpPr>
        <p:pic>
          <p:nvPicPr>
            <p:cNvPr id="99" name="Picture 98" descr="de.png">
              <a:extLst>
                <a:ext uri="{FF2B5EF4-FFF2-40B4-BE49-F238E27FC236}">
                  <a16:creationId xmlns:a16="http://schemas.microsoft.com/office/drawing/2014/main" id="{381BC98B-E672-46D5-8F8D-FEAC51F76B1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100" name="Picture 99" descr="at.png">
              <a:extLst>
                <a:ext uri="{FF2B5EF4-FFF2-40B4-BE49-F238E27FC236}">
                  <a16:creationId xmlns:a16="http://schemas.microsoft.com/office/drawing/2014/main" id="{225A4733-107B-49BC-B524-DE83F36210A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101" name="Picture 100" descr="be.png">
              <a:extLst>
                <a:ext uri="{FF2B5EF4-FFF2-40B4-BE49-F238E27FC236}">
                  <a16:creationId xmlns:a16="http://schemas.microsoft.com/office/drawing/2014/main" id="{C8F0223E-DBAC-41CA-A47B-DF69C4F9D90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102" name="Picture 101" descr="dk.png">
              <a:extLst>
                <a:ext uri="{FF2B5EF4-FFF2-40B4-BE49-F238E27FC236}">
                  <a16:creationId xmlns:a16="http://schemas.microsoft.com/office/drawing/2014/main" id="{1BF745E5-AFED-4935-857B-C5E4FA6FBD5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103" name="Picture 102" descr="es.png">
              <a:extLst>
                <a:ext uri="{FF2B5EF4-FFF2-40B4-BE49-F238E27FC236}">
                  <a16:creationId xmlns:a16="http://schemas.microsoft.com/office/drawing/2014/main" id="{0401DA19-7D39-407A-8231-56819BA126D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104" name="Picture 103" descr="ee.png">
              <a:extLst>
                <a:ext uri="{FF2B5EF4-FFF2-40B4-BE49-F238E27FC236}">
                  <a16:creationId xmlns:a16="http://schemas.microsoft.com/office/drawing/2014/main" id="{3DD10B99-0B54-43D6-8D68-531D5E79C59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105" name="Picture 104" descr="fi.png">
              <a:extLst>
                <a:ext uri="{FF2B5EF4-FFF2-40B4-BE49-F238E27FC236}">
                  <a16:creationId xmlns:a16="http://schemas.microsoft.com/office/drawing/2014/main" id="{2F36F73C-3580-45E1-9CE2-C1D417FE990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106" name="Picture 105" descr="fr.png">
              <a:extLst>
                <a:ext uri="{FF2B5EF4-FFF2-40B4-BE49-F238E27FC236}">
                  <a16:creationId xmlns:a16="http://schemas.microsoft.com/office/drawing/2014/main" id="{906737DA-0E2F-4F5D-B740-B54BAD2C8C5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107" name="Picture 106" descr="gr.png">
              <a:extLst>
                <a:ext uri="{FF2B5EF4-FFF2-40B4-BE49-F238E27FC236}">
                  <a16:creationId xmlns:a16="http://schemas.microsoft.com/office/drawing/2014/main" id="{68A3DCFD-7BDE-4B6C-9D80-506777C1900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108" name="Picture 107" descr="hu.png">
              <a:extLst>
                <a:ext uri="{FF2B5EF4-FFF2-40B4-BE49-F238E27FC236}">
                  <a16:creationId xmlns:a16="http://schemas.microsoft.com/office/drawing/2014/main" id="{CFB3CB32-72D0-4E9A-97A2-6137F767563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109" name="Picture 108" descr="ie.png">
              <a:extLst>
                <a:ext uri="{FF2B5EF4-FFF2-40B4-BE49-F238E27FC236}">
                  <a16:creationId xmlns:a16="http://schemas.microsoft.com/office/drawing/2014/main" id="{82F1D1F4-8AED-4290-8402-C7C14DD5984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110" name="Picture 109" descr="it.png">
              <a:extLst>
                <a:ext uri="{FF2B5EF4-FFF2-40B4-BE49-F238E27FC236}">
                  <a16:creationId xmlns:a16="http://schemas.microsoft.com/office/drawing/2014/main" id="{F421F4B2-704B-4865-8B0C-0F8CA756F7A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111" name="Picture 110" descr="lu.png">
              <a:extLst>
                <a:ext uri="{FF2B5EF4-FFF2-40B4-BE49-F238E27FC236}">
                  <a16:creationId xmlns:a16="http://schemas.microsoft.com/office/drawing/2014/main" id="{989E3DFA-89E6-49E0-BA29-AC115F09AE0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112" name="Picture 111" descr="no.png">
              <a:extLst>
                <a:ext uri="{FF2B5EF4-FFF2-40B4-BE49-F238E27FC236}">
                  <a16:creationId xmlns:a16="http://schemas.microsoft.com/office/drawing/2014/main" id="{A5A97D08-BE88-47B1-BC4C-B1EB289C726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113" name="Picture 112" descr="nl.png">
              <a:extLst>
                <a:ext uri="{FF2B5EF4-FFF2-40B4-BE49-F238E27FC236}">
                  <a16:creationId xmlns:a16="http://schemas.microsoft.com/office/drawing/2014/main" id="{000EEC71-A38B-415E-83FA-C396EABF1D8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114" name="Picture 113" descr="pl.png">
              <a:extLst>
                <a:ext uri="{FF2B5EF4-FFF2-40B4-BE49-F238E27FC236}">
                  <a16:creationId xmlns:a16="http://schemas.microsoft.com/office/drawing/2014/main" id="{1ACF67EA-567D-4EE0-8CC8-414BA5E221E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115" name="Picture 114" descr="pt.png">
              <a:extLst>
                <a:ext uri="{FF2B5EF4-FFF2-40B4-BE49-F238E27FC236}">
                  <a16:creationId xmlns:a16="http://schemas.microsoft.com/office/drawing/2014/main" id="{080291BD-06C6-488E-9A56-3E69D0711B80}"/>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116" name="Picture 115" descr="cz.png">
              <a:extLst>
                <a:ext uri="{FF2B5EF4-FFF2-40B4-BE49-F238E27FC236}">
                  <a16:creationId xmlns:a16="http://schemas.microsoft.com/office/drawing/2014/main" id="{6EDC5F26-E7C6-4A61-BC78-1462C66C169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117" name="Picture 116" descr="ro.png">
              <a:extLst>
                <a:ext uri="{FF2B5EF4-FFF2-40B4-BE49-F238E27FC236}">
                  <a16:creationId xmlns:a16="http://schemas.microsoft.com/office/drawing/2014/main" id="{57809487-789E-47BB-AA8E-1F8C20F1718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118" name="Picture 117" descr="se.png">
              <a:extLst>
                <a:ext uri="{FF2B5EF4-FFF2-40B4-BE49-F238E27FC236}">
                  <a16:creationId xmlns:a16="http://schemas.microsoft.com/office/drawing/2014/main" id="{6AEDE687-336C-48B5-BFA7-774CCF8A7B1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119" name="Picture 118" descr="ch.png">
              <a:extLst>
                <a:ext uri="{FF2B5EF4-FFF2-40B4-BE49-F238E27FC236}">
                  <a16:creationId xmlns:a16="http://schemas.microsoft.com/office/drawing/2014/main" id="{765B3246-3398-44E5-8782-0EC0C94739E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120" name="Picture 119" descr="uk.png">
              <a:extLst>
                <a:ext uri="{FF2B5EF4-FFF2-40B4-BE49-F238E27FC236}">
                  <a16:creationId xmlns:a16="http://schemas.microsoft.com/office/drawing/2014/main" id="{B7A54B29-29A4-4216-BDCB-B892344F4C7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121" name="Picture 120">
              <a:extLst>
                <a:ext uri="{FF2B5EF4-FFF2-40B4-BE49-F238E27FC236}">
                  <a16:creationId xmlns:a16="http://schemas.microsoft.com/office/drawing/2014/main" id="{BD10A5D6-9438-4E29-80B5-DC496C46D23F}"/>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122" name="Picture 121">
              <a:extLst>
                <a:ext uri="{FF2B5EF4-FFF2-40B4-BE49-F238E27FC236}">
                  <a16:creationId xmlns:a16="http://schemas.microsoft.com/office/drawing/2014/main" id="{950D8082-BDE6-48BC-8317-0D4C3C44D6EF}"/>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123" name="Picture 122" descr="ca.png">
              <a:extLst>
                <a:ext uri="{FF2B5EF4-FFF2-40B4-BE49-F238E27FC236}">
                  <a16:creationId xmlns:a16="http://schemas.microsoft.com/office/drawing/2014/main" id="{3FA38A6C-E219-4F65-80C0-7E329F7D3A8E}"/>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24" name="Picture 123" descr="si.png">
              <a:extLst>
                <a:ext uri="{FF2B5EF4-FFF2-40B4-BE49-F238E27FC236}">
                  <a16:creationId xmlns:a16="http://schemas.microsoft.com/office/drawing/2014/main" id="{EA3E719E-4A8D-4153-9BDC-6D274C09D10E}"/>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77992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strips(upRight)">
                                      <p:cBhvr>
                                        <p:cTn id="11" dur="500"/>
                                        <p:tgtEl>
                                          <p:spTgt spid="9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wipe(left)">
                                      <p:cBhvr>
                                        <p:cTn id="15" dur="500"/>
                                        <p:tgtEl>
                                          <p:spTgt spid="97"/>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additive="base">
                                        <p:cTn id="19" dur="1500" fill="hold"/>
                                        <p:tgtEl>
                                          <p:spTgt spid="98"/>
                                        </p:tgtEl>
                                        <p:attrNameLst>
                                          <p:attrName>ppt_x</p:attrName>
                                        </p:attrNameLst>
                                      </p:cBhvr>
                                      <p:tavLst>
                                        <p:tav tm="0">
                                          <p:val>
                                            <p:strVal val="0-#ppt_w/2"/>
                                          </p:val>
                                        </p:tav>
                                        <p:tav tm="100000">
                                          <p:val>
                                            <p:strVal val="#ppt_x"/>
                                          </p:val>
                                        </p:tav>
                                      </p:tavLst>
                                    </p:anim>
                                    <p:anim calcmode="lin" valueType="num">
                                      <p:cBhvr additive="base">
                                        <p:cTn id="20" dur="1500" fill="hold"/>
                                        <p:tgtEl>
                                          <p:spTgt spid="98"/>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2" presetClass="entr" presetSubtype="12" accel="100000" fill="hold" grpId="0" nodeType="after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additive="base">
                                        <p:cTn id="24" dur="500" fill="hold"/>
                                        <p:tgtEl>
                                          <p:spTgt spid="40"/>
                                        </p:tgtEl>
                                        <p:attrNameLst>
                                          <p:attrName>ppt_x</p:attrName>
                                        </p:attrNameLst>
                                      </p:cBhvr>
                                      <p:tavLst>
                                        <p:tav tm="0">
                                          <p:val>
                                            <p:strVal val="0-#ppt_w/2"/>
                                          </p:val>
                                        </p:tav>
                                        <p:tav tm="100000">
                                          <p:val>
                                            <p:strVal val="#ppt_x"/>
                                          </p:val>
                                        </p:tav>
                                      </p:tavLst>
                                    </p:anim>
                                    <p:anim calcmode="lin" valueType="num">
                                      <p:cBhvr additive="base">
                                        <p:cTn id="2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0"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401" y="0"/>
            <a:ext cx="12158753"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92261"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3"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65" y="-3"/>
            <a:ext cx="12269311"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9"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2" y="882000"/>
            <a:ext cx="11732719"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3"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183564" y="6201717"/>
            <a:ext cx="3741265" cy="2153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9" noProof="1" smtClean="0">
                <a:solidFill>
                  <a:srgbClr val="8197A6"/>
                </a:solidFill>
                <a:latin typeface="Arial" charset="0"/>
                <a:ea typeface="Arial" charset="0"/>
                <a:cs typeface="Arial" charset="0"/>
              </a:rPr>
              <a:pPr lvl="2" algn="r">
                <a:spcBef>
                  <a:spcPct val="50000"/>
                </a:spcBef>
              </a:pPr>
              <a:t>‹#›</a:t>
            </a:fld>
            <a:endParaRPr lang="en-GB" sz="799"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grpSp>
        <p:nvGrpSpPr>
          <p:cNvPr id="120" name="Group 119">
            <a:extLst>
              <a:ext uri="{FF2B5EF4-FFF2-40B4-BE49-F238E27FC236}">
                <a16:creationId xmlns:a16="http://schemas.microsoft.com/office/drawing/2014/main" id="{B62DEE40-2A6F-48B4-B614-F9FFD314DAD6}"/>
              </a:ext>
            </a:extLst>
          </p:cNvPr>
          <p:cNvGrpSpPr/>
          <p:nvPr userDrawn="1"/>
        </p:nvGrpSpPr>
        <p:grpSpPr>
          <a:xfrm>
            <a:off x="226071" y="6569736"/>
            <a:ext cx="9602488" cy="144115"/>
            <a:chOff x="1076500" y="4469696"/>
            <a:chExt cx="9628745" cy="144114"/>
          </a:xfrm>
        </p:grpSpPr>
        <p:pic>
          <p:nvPicPr>
            <p:cNvPr id="121" name="Picture 120" descr="de.png">
              <a:extLst>
                <a:ext uri="{FF2B5EF4-FFF2-40B4-BE49-F238E27FC236}">
                  <a16:creationId xmlns:a16="http://schemas.microsoft.com/office/drawing/2014/main" id="{A970B62A-0203-4A19-A455-F20B73D59B5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122" name="Picture 121" descr="at.png">
              <a:extLst>
                <a:ext uri="{FF2B5EF4-FFF2-40B4-BE49-F238E27FC236}">
                  <a16:creationId xmlns:a16="http://schemas.microsoft.com/office/drawing/2014/main" id="{2118AA6D-2BA2-4486-A409-BE12E03391A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123" name="Picture 122" descr="be.png">
              <a:extLst>
                <a:ext uri="{FF2B5EF4-FFF2-40B4-BE49-F238E27FC236}">
                  <a16:creationId xmlns:a16="http://schemas.microsoft.com/office/drawing/2014/main" id="{910F3EC6-2D46-4307-8994-5D4E9146B91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124" name="Picture 123" descr="dk.png">
              <a:extLst>
                <a:ext uri="{FF2B5EF4-FFF2-40B4-BE49-F238E27FC236}">
                  <a16:creationId xmlns:a16="http://schemas.microsoft.com/office/drawing/2014/main" id="{279315D7-7027-46F2-8BB6-616A1A632D3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125" name="Picture 124" descr="es.png">
              <a:extLst>
                <a:ext uri="{FF2B5EF4-FFF2-40B4-BE49-F238E27FC236}">
                  <a16:creationId xmlns:a16="http://schemas.microsoft.com/office/drawing/2014/main" id="{2DC21960-D345-4761-90DF-C265D8FC9B6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126" name="Picture 125" descr="ee.png">
              <a:extLst>
                <a:ext uri="{FF2B5EF4-FFF2-40B4-BE49-F238E27FC236}">
                  <a16:creationId xmlns:a16="http://schemas.microsoft.com/office/drawing/2014/main" id="{AE732C6B-6E77-4297-AB9C-876958CFC44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127" name="Picture 126" descr="fi.png">
              <a:extLst>
                <a:ext uri="{FF2B5EF4-FFF2-40B4-BE49-F238E27FC236}">
                  <a16:creationId xmlns:a16="http://schemas.microsoft.com/office/drawing/2014/main" id="{88E809BD-3DCE-4D00-80F9-6E4F8ADF7CD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128" name="Picture 127" descr="fr.png">
              <a:extLst>
                <a:ext uri="{FF2B5EF4-FFF2-40B4-BE49-F238E27FC236}">
                  <a16:creationId xmlns:a16="http://schemas.microsoft.com/office/drawing/2014/main" id="{A08EF01A-0FFE-4318-A5B8-BCD112CEF2E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129" name="Picture 128" descr="gr.png">
              <a:extLst>
                <a:ext uri="{FF2B5EF4-FFF2-40B4-BE49-F238E27FC236}">
                  <a16:creationId xmlns:a16="http://schemas.microsoft.com/office/drawing/2014/main" id="{59E0B1D7-1A7A-4B91-9F22-40878A373E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130" name="Picture 129" descr="hu.png">
              <a:extLst>
                <a:ext uri="{FF2B5EF4-FFF2-40B4-BE49-F238E27FC236}">
                  <a16:creationId xmlns:a16="http://schemas.microsoft.com/office/drawing/2014/main" id="{28891A48-D5B6-4788-8B1F-E988F7E6AD0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131" name="Picture 130" descr="ie.png">
              <a:extLst>
                <a:ext uri="{FF2B5EF4-FFF2-40B4-BE49-F238E27FC236}">
                  <a16:creationId xmlns:a16="http://schemas.microsoft.com/office/drawing/2014/main" id="{769D02BD-EE9A-4A79-8AD6-9EA0337CB17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132" name="Picture 131" descr="it.png">
              <a:extLst>
                <a:ext uri="{FF2B5EF4-FFF2-40B4-BE49-F238E27FC236}">
                  <a16:creationId xmlns:a16="http://schemas.microsoft.com/office/drawing/2014/main" id="{45A7C867-FE7D-4AF0-A116-BC26BEAB11F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133" name="Picture 132" descr="lu.png">
              <a:extLst>
                <a:ext uri="{FF2B5EF4-FFF2-40B4-BE49-F238E27FC236}">
                  <a16:creationId xmlns:a16="http://schemas.microsoft.com/office/drawing/2014/main" id="{F043634E-08BA-45EB-AF36-C2173012477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134" name="Picture 133" descr="no.png">
              <a:extLst>
                <a:ext uri="{FF2B5EF4-FFF2-40B4-BE49-F238E27FC236}">
                  <a16:creationId xmlns:a16="http://schemas.microsoft.com/office/drawing/2014/main" id="{8F83A6EA-60BE-449A-BE15-F7171AF6DBB1}"/>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135" name="Picture 134" descr="nl.png">
              <a:extLst>
                <a:ext uri="{FF2B5EF4-FFF2-40B4-BE49-F238E27FC236}">
                  <a16:creationId xmlns:a16="http://schemas.microsoft.com/office/drawing/2014/main" id="{5C53ADEC-5298-435F-9085-28BC66C7784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136" name="Picture 135" descr="pl.png">
              <a:extLst>
                <a:ext uri="{FF2B5EF4-FFF2-40B4-BE49-F238E27FC236}">
                  <a16:creationId xmlns:a16="http://schemas.microsoft.com/office/drawing/2014/main" id="{276E3270-CC55-41C4-BFD3-1780C5D7606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137" name="Picture 136" descr="pt.png">
              <a:extLst>
                <a:ext uri="{FF2B5EF4-FFF2-40B4-BE49-F238E27FC236}">
                  <a16:creationId xmlns:a16="http://schemas.microsoft.com/office/drawing/2014/main" id="{410F4D53-E973-43D1-B451-43DE79BFD5D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138" name="Picture 137" descr="cz.png">
              <a:extLst>
                <a:ext uri="{FF2B5EF4-FFF2-40B4-BE49-F238E27FC236}">
                  <a16:creationId xmlns:a16="http://schemas.microsoft.com/office/drawing/2014/main" id="{47413069-E476-4EA7-BFEB-82383ADA32F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139" name="Picture 138" descr="ro.png">
              <a:extLst>
                <a:ext uri="{FF2B5EF4-FFF2-40B4-BE49-F238E27FC236}">
                  <a16:creationId xmlns:a16="http://schemas.microsoft.com/office/drawing/2014/main" id="{0611F224-68EE-4B38-8DDF-874AA3F9B49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140" name="Picture 139" descr="se.png">
              <a:extLst>
                <a:ext uri="{FF2B5EF4-FFF2-40B4-BE49-F238E27FC236}">
                  <a16:creationId xmlns:a16="http://schemas.microsoft.com/office/drawing/2014/main" id="{77B092B8-38B2-4D25-BC43-B0AE871D9F2D}"/>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141" name="Picture 140" descr="ch.png">
              <a:extLst>
                <a:ext uri="{FF2B5EF4-FFF2-40B4-BE49-F238E27FC236}">
                  <a16:creationId xmlns:a16="http://schemas.microsoft.com/office/drawing/2014/main" id="{08EEFAF5-09B6-479C-AACD-9EDAE9A11B79}"/>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142" name="Picture 141" descr="uk.png">
              <a:extLst>
                <a:ext uri="{FF2B5EF4-FFF2-40B4-BE49-F238E27FC236}">
                  <a16:creationId xmlns:a16="http://schemas.microsoft.com/office/drawing/2014/main" id="{B3C491C5-2561-4BBA-9E30-8910CC5C9C1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143" name="Picture 142">
              <a:extLst>
                <a:ext uri="{FF2B5EF4-FFF2-40B4-BE49-F238E27FC236}">
                  <a16:creationId xmlns:a16="http://schemas.microsoft.com/office/drawing/2014/main" id="{1A87645F-DA8D-4EBE-90AE-0C0110F2E751}"/>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144" name="Picture 143">
              <a:extLst>
                <a:ext uri="{FF2B5EF4-FFF2-40B4-BE49-F238E27FC236}">
                  <a16:creationId xmlns:a16="http://schemas.microsoft.com/office/drawing/2014/main" id="{EAECBD0D-E692-4C4E-AB5C-2D881A4C4AF0}"/>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145" name="Picture 144" descr="ca.png">
              <a:extLst>
                <a:ext uri="{FF2B5EF4-FFF2-40B4-BE49-F238E27FC236}">
                  <a16:creationId xmlns:a16="http://schemas.microsoft.com/office/drawing/2014/main" id="{EB46C3C7-C174-477F-B584-AC79193E1806}"/>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46" name="Picture 145" descr="si.png">
              <a:extLst>
                <a:ext uri="{FF2B5EF4-FFF2-40B4-BE49-F238E27FC236}">
                  <a16:creationId xmlns:a16="http://schemas.microsoft.com/office/drawing/2014/main" id="{C5479B25-6EEF-4101-9A61-1E42A09C7618}"/>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0752545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103AB9D-4033-450F-9AFB-12010B6E63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05" y="0"/>
            <a:ext cx="12158753"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9200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3"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3"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2" y="882000"/>
            <a:ext cx="11763661"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183564" y="6201717"/>
            <a:ext cx="3741265" cy="2153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9" noProof="1" smtClean="0">
                <a:solidFill>
                  <a:srgbClr val="8197A6"/>
                </a:solidFill>
                <a:latin typeface="Arial" charset="0"/>
                <a:ea typeface="Arial" charset="0"/>
                <a:cs typeface="Arial" charset="0"/>
              </a:rPr>
              <a:pPr lvl="2" algn="r">
                <a:spcBef>
                  <a:spcPct val="50000"/>
                </a:spcBef>
              </a:pPr>
              <a:t>‹#›</a:t>
            </a:fld>
            <a:endParaRPr lang="en-GB" sz="799"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663393E8-7604-477C-92ED-F503CA6D7EE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grpSp>
        <p:nvGrpSpPr>
          <p:cNvPr id="65" name="Group 64">
            <a:extLst>
              <a:ext uri="{FF2B5EF4-FFF2-40B4-BE49-F238E27FC236}">
                <a16:creationId xmlns:a16="http://schemas.microsoft.com/office/drawing/2014/main" id="{684BDC99-C1D9-4528-A72A-2D4001C96AA0}"/>
              </a:ext>
            </a:extLst>
          </p:cNvPr>
          <p:cNvGrpSpPr/>
          <p:nvPr userDrawn="1"/>
        </p:nvGrpSpPr>
        <p:grpSpPr>
          <a:xfrm>
            <a:off x="226071" y="6569736"/>
            <a:ext cx="9602488" cy="144115"/>
            <a:chOff x="1076500" y="4469696"/>
            <a:chExt cx="9628745" cy="144114"/>
          </a:xfrm>
        </p:grpSpPr>
        <p:pic>
          <p:nvPicPr>
            <p:cNvPr id="66" name="Picture 65" descr="de.png">
              <a:extLst>
                <a:ext uri="{FF2B5EF4-FFF2-40B4-BE49-F238E27FC236}">
                  <a16:creationId xmlns:a16="http://schemas.microsoft.com/office/drawing/2014/main" id="{F034AC13-1EEF-41F8-AE58-AFAE5F7BE02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664F28BA-7502-421D-B101-5362E71CF65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DC140489-71A9-4BF7-A35B-69576525CB6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A7D51D07-2CB5-4767-9EA3-39B64196273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2EEC56CB-024A-423E-B9CF-FE0DB325655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D6401585-748D-4FDB-BDD1-D6A1EA5E2CD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2CACA929-FD02-440D-B59F-0496A188443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DAED9F16-79ED-4941-933F-F3740433FFD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C7EC3B9F-9E65-4BDC-865F-892967AA007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8D7B2CE5-AF57-438B-BCEB-36D98E80528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FACE792E-4573-4359-BDDC-A6BEBFC2D2A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FE1E0052-6DA8-4408-9233-8DE651EAC39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D4C18404-1A13-45B2-B6BB-81B0EDEAC9E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FA2DDEEF-D0DD-4A9E-998C-27AADF7347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A0872AC7-5F0A-4D43-BEF0-E0AB690C4C3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642FEDC5-EB8D-4421-8869-C754AECD6360}"/>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49D0D463-5E2E-423D-9110-F1B60BED0339}"/>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D1E35DDC-73DD-4F6B-9DDF-DAB91501E05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3BA2EC76-AFDC-42C5-BF4B-6B0FC83FB2E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D4E95AA9-6EC6-4472-8BE0-C2F386160202}"/>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AF7320CB-BE31-4CAF-AA55-0770745B63EB}"/>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AE392A63-49C8-4DD0-8BC8-5580D30E188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31A6A25C-BDCE-49B8-8D55-B39E4FC25AD5}"/>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4C71BA6F-62C8-4F62-B8FE-1A463E23FDC8}"/>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E9C5BA1B-5C5C-4AED-B62D-C637E616697C}"/>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8F61DC0C-D87B-4D08-B5DB-B5333F0BF30B}"/>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0763479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A398890-117D-44A3-97A3-567CB60E6D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04" y="-1"/>
            <a:ext cx="12158752"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8867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3"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2" y="882000"/>
            <a:ext cx="11732719"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3"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183564" y="6201717"/>
            <a:ext cx="3741265" cy="2153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9" noProof="1" smtClean="0">
                <a:solidFill>
                  <a:srgbClr val="8197A6"/>
                </a:solidFill>
                <a:latin typeface="Arial" charset="0"/>
                <a:ea typeface="Arial" charset="0"/>
                <a:cs typeface="Arial" charset="0"/>
              </a:rPr>
              <a:pPr lvl="2" algn="r">
                <a:spcBef>
                  <a:spcPct val="50000"/>
                </a:spcBef>
              </a:pPr>
              <a:t>‹#›</a:t>
            </a:fld>
            <a:endParaRPr lang="en-GB" sz="799"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AFACDF93-324D-4973-8C62-633313B491BB}"/>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grpSp>
        <p:nvGrpSpPr>
          <p:cNvPr id="65" name="Group 64">
            <a:extLst>
              <a:ext uri="{FF2B5EF4-FFF2-40B4-BE49-F238E27FC236}">
                <a16:creationId xmlns:a16="http://schemas.microsoft.com/office/drawing/2014/main" id="{20B608CC-E0F9-4779-9AC6-06A367DE2F53}"/>
              </a:ext>
            </a:extLst>
          </p:cNvPr>
          <p:cNvGrpSpPr/>
          <p:nvPr userDrawn="1"/>
        </p:nvGrpSpPr>
        <p:grpSpPr>
          <a:xfrm>
            <a:off x="226071" y="6569736"/>
            <a:ext cx="9602488" cy="144115"/>
            <a:chOff x="1076500" y="4469696"/>
            <a:chExt cx="9628745" cy="144114"/>
          </a:xfrm>
        </p:grpSpPr>
        <p:pic>
          <p:nvPicPr>
            <p:cNvPr id="66" name="Picture 65" descr="de.png">
              <a:extLst>
                <a:ext uri="{FF2B5EF4-FFF2-40B4-BE49-F238E27FC236}">
                  <a16:creationId xmlns:a16="http://schemas.microsoft.com/office/drawing/2014/main" id="{F9C6EEFA-6BCB-4E3E-880B-C5B2DB7F97F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A5606F9E-4319-426C-96D1-2D5341885E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DED832C4-6088-4FFB-8ECA-FD4E929CAAC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62AEC6D8-B870-4117-B358-175425CA507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41D08CB4-B449-4D19-8CCD-FB42AC198F5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B344F443-BE5B-4A1E-AA59-7DE67A4BB96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C934B2EE-C381-4C32-A9EC-040C7060ECD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388D48A0-8125-47CF-A5B7-70C65117BD7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26D04D9B-A7C7-4799-9A44-F4B84AD15AD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828CD3BF-49D7-4096-8AF4-26F30291E62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BFFDA44D-6337-4A3C-819B-C825C4CD9C9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9D5C03EF-4597-48C6-8948-1A2FE56D763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9ECEB9F5-B5E5-4C73-B7BF-2DFC30CDBAD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5487C849-3C79-4C8C-93AE-7AB9C0BFAA4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6A104906-460B-4ABF-9D57-E03E0A4EC1A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FB8C829C-CDEA-43E2-B5FA-1375ED8969B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1B3F36C1-6B11-4BD3-B1E5-BD0EEFC0CFE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55A631C1-8E68-4419-9FD4-76651480A2F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DDD891B4-7647-423A-AEA4-FB0EA340BE9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ACE07E2F-6C2A-4C0A-9820-08FC5D5934BD}"/>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48FF3F93-B84A-487C-A32D-80ABF0BD054E}"/>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15C9E237-0ACB-484E-B8B5-25A5BF5DBB2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92A442F4-46A5-406C-99C6-FDFF991F471D}"/>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A0575BFF-BED3-454F-A6DD-A52CFBCC395F}"/>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6E8D3617-6BA0-48D3-82CA-46645EBA5E0C}"/>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027F2BBC-FE31-4DE5-894E-421DD73A2215}"/>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963609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2" y="3456850"/>
            <a:ext cx="11820484"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2" y="882000"/>
            <a:ext cx="11732719"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4454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8275" y="1321785"/>
          <a:ext cx="11624275"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519128745"/>
              </p:ext>
            </p:extLst>
          </p:nvPr>
        </p:nvGraphicFramePr>
        <p:xfrm>
          <a:off x="277516" y="1348842"/>
          <a:ext cx="11592576"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065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527424109"/>
              </p:ext>
            </p:extLst>
          </p:nvPr>
        </p:nvGraphicFramePr>
        <p:xfrm>
          <a:off x="278275" y="1219355"/>
          <a:ext cx="11624275"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43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583C7F1E-0F53-4C44-8CB0-D8D28BDFD86E}"/>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9F8CBE46-CFD4-C040-B51C-81CC9C0B84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BDA6C7BF-CB4E-0845-8B4B-A93C1FB2B50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5FF7F18D-B1A6-E348-B0CA-F76DDC41106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8F88A83-E552-C44E-960D-36DD19AD983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C0890234-E227-FB48-ACF3-96A7279C9B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995B88F2-9D49-D045-86EE-586F43241BD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1EA4F2ED-4713-114B-A49C-7EC620A234F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20920ABB-FA8D-124E-8E8A-A64AB48AD3B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1B5A6296-342F-864A-8089-B3210DF4237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9C61EC06-B596-4A49-A689-E1A6F429E3B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4C5BB55F-ABBA-0A4F-A216-F9534F8389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6548D9D-9644-D142-87A1-60FD0705998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77FC7B12-E67A-344D-B320-8A7461C3B9A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A9E8E719-B353-3045-BCA5-95B75A61CE7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17362415-64B8-9245-BDF6-34E0E2F3680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F3EBE3-0ED9-C046-9781-9C4BF469B85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AEA6720C-ADA9-9243-8D72-E1C77D4AB98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323922CD-CAF9-5C4F-9772-D5E06ED4923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BEF6A8ED-A687-3641-8A3D-98FF1EB38EE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69AEB582-CE13-BD44-9CD0-8FA60F42467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89B4A3B4-1FF5-AA40-9772-04813357DED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C7D1DAA6-12E5-ED4D-994E-5D93AC358424}"/>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CE976845-3E82-C142-91FA-28486F469D0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7CB4DE45-98CA-5E44-95BD-CF8058D0272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23F0595E-6C5F-0146-BCD0-5905CAC1C17B}"/>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6009066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65" y="-3"/>
            <a:ext cx="12269311"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9"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263" y="882000"/>
            <a:ext cx="11732719"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29363907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65" y="-3"/>
            <a:ext cx="12269311"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9"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263" y="882000"/>
            <a:ext cx="11732719"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4785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65" y="-3"/>
            <a:ext cx="12269311"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9"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262" y="1674000"/>
            <a:ext cx="5773015" cy="4316400"/>
          </a:xfrm>
        </p:spPr>
        <p:txBody>
          <a:bodyPr/>
          <a:lstStyle>
            <a:lvl1pPr>
              <a:defRPr sz="1795"/>
            </a:lvl1pPr>
            <a:lvl2pPr>
              <a:defRPr sz="1795"/>
            </a:lvl2pPr>
            <a:lvl3pPr>
              <a:defRPr sz="1795"/>
            </a:lvl3pPr>
            <a:lvl4pPr>
              <a:defRPr sz="1795"/>
            </a:lvl4pPr>
            <a:lvl5pPr>
              <a:defRPr sz="1795"/>
            </a:lvl5pPr>
            <a:lvl6pPr>
              <a:defRPr sz="1299"/>
            </a:lvl6pPr>
            <a:lvl7pPr>
              <a:defRPr sz="1299"/>
            </a:lvl7pPr>
            <a:lvl8pPr>
              <a:defRPr sz="1299"/>
            </a:lvl8pPr>
            <a:lvl9pPr>
              <a:defRPr sz="1299"/>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185886" y="1674000"/>
            <a:ext cx="5762244" cy="4316400"/>
          </a:xfrm>
        </p:spPr>
        <p:txBody>
          <a:bodyPr/>
          <a:lstStyle>
            <a:lvl1pPr>
              <a:defRPr sz="1795"/>
            </a:lvl1pPr>
            <a:lvl2pPr>
              <a:defRPr sz="1795"/>
            </a:lvl2pPr>
            <a:lvl3pPr>
              <a:defRPr sz="1795"/>
            </a:lvl3pPr>
            <a:lvl4pPr>
              <a:defRPr sz="1795"/>
            </a:lvl4pPr>
            <a:lvl5pPr>
              <a:defRPr sz="1795"/>
            </a:lvl5pPr>
            <a:lvl6pPr>
              <a:defRPr sz="1299"/>
            </a:lvl6pPr>
            <a:lvl7pPr>
              <a:defRPr sz="1299"/>
            </a:lvl7pPr>
            <a:lvl8pPr>
              <a:defRPr sz="1299"/>
            </a:lvl8pPr>
            <a:lvl9pPr>
              <a:defRPr sz="1299"/>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8611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263" y="882000"/>
            <a:ext cx="11732719"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4636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5411" y="161010"/>
            <a:ext cx="10081235" cy="552780"/>
          </a:xfrm>
        </p:spPr>
        <p:txBody>
          <a:bodyPr/>
          <a:lstStyle>
            <a:lvl1pPr>
              <a:defRPr sz="2992"/>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002" y="882000"/>
            <a:ext cx="11732719" cy="5328000"/>
          </a:xfrm>
        </p:spPr>
        <p:txBody>
          <a:bodyPr/>
          <a:lstStyle>
            <a:lvl1pPr>
              <a:defRPr sz="1795">
                <a:solidFill>
                  <a:srgbClr val="335E6F"/>
                </a:solidFill>
              </a:defRPr>
            </a:lvl1pPr>
            <a:lvl2pPr>
              <a:defRPr sz="1795">
                <a:solidFill>
                  <a:srgbClr val="335E6F"/>
                </a:solidFill>
              </a:defRPr>
            </a:lvl2pPr>
            <a:lvl3pPr>
              <a:defRPr sz="1795">
                <a:solidFill>
                  <a:srgbClr val="335E6F"/>
                </a:solidFill>
              </a:defRPr>
            </a:lvl3pPr>
            <a:lvl4pPr>
              <a:defRPr sz="1795">
                <a:solidFill>
                  <a:srgbClr val="335E6F"/>
                </a:solidFill>
              </a:defRPr>
            </a:lvl4pPr>
            <a:lvl5pPr>
              <a:defRPr sz="1795">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47925" y="6202801"/>
            <a:ext cx="275075" cy="2153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9" noProof="1">
                <a:solidFill>
                  <a:schemeClr val="bg1"/>
                </a:solidFill>
                <a:latin typeface="Arial" panose="020B0604020202020204" pitchFamily="34" charset="0"/>
                <a:cs typeface="Arial" panose="020B0604020202020204" pitchFamily="34" charset="0"/>
              </a:rPr>
              <a:t>  </a:t>
            </a:r>
            <a:fld id="{FDAC5C42-9B53-4063-AF51-A40D4C64F718}" type="slidenum">
              <a:rPr lang="it-IT" sz="799" noProof="1" smtClean="0">
                <a:solidFill>
                  <a:schemeClr val="bg1"/>
                </a:solidFill>
                <a:latin typeface="Arial" panose="020B0604020202020204" pitchFamily="34" charset="0"/>
                <a:cs typeface="Arial" panose="020B0604020202020204" pitchFamily="34" charset="0"/>
              </a:rPr>
              <a:t>‹#›</a:t>
            </a:fld>
            <a:endParaRPr lang="en-GB" sz="799"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54285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263" y="882000"/>
            <a:ext cx="11732719" cy="5328000"/>
          </a:xfrm>
        </p:spPr>
        <p:txBody>
          <a:bodyPr/>
          <a:lstStyle>
            <a:lvl1pPr>
              <a:defRPr sz="1795">
                <a:solidFill>
                  <a:srgbClr val="76C8AE"/>
                </a:solidFill>
              </a:defRPr>
            </a:lvl1pPr>
            <a:lvl2pPr>
              <a:defRPr sz="1795">
                <a:solidFill>
                  <a:srgbClr val="76C8AE"/>
                </a:solidFill>
              </a:defRPr>
            </a:lvl2pPr>
            <a:lvl3pPr>
              <a:defRPr sz="1795">
                <a:solidFill>
                  <a:srgbClr val="76C8AE"/>
                </a:solidFill>
              </a:defRPr>
            </a:lvl3pPr>
            <a:lvl4pPr>
              <a:defRPr sz="1795">
                <a:solidFill>
                  <a:srgbClr val="76C8AE"/>
                </a:solidFill>
              </a:defRPr>
            </a:lvl4pPr>
            <a:lvl5pPr>
              <a:defRPr sz="1795">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86645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263" y="882000"/>
            <a:ext cx="11732719"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0240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5411" y="161010"/>
            <a:ext cx="10081235" cy="55278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263" y="882000"/>
            <a:ext cx="11732719" cy="5328000"/>
          </a:xfrm>
        </p:spPr>
        <p:txBody>
          <a:bodyPr/>
          <a:lstStyle>
            <a:lvl1pPr>
              <a:defRPr sz="1795">
                <a:solidFill>
                  <a:srgbClr val="FFCC4E"/>
                </a:solidFill>
              </a:defRPr>
            </a:lvl1pPr>
            <a:lvl2pPr>
              <a:defRPr sz="1795">
                <a:solidFill>
                  <a:srgbClr val="FFCC4E"/>
                </a:solidFill>
              </a:defRPr>
            </a:lvl2pPr>
            <a:lvl3pPr>
              <a:defRPr sz="1795">
                <a:solidFill>
                  <a:srgbClr val="FFCC4E"/>
                </a:solidFill>
              </a:defRPr>
            </a:lvl3pPr>
            <a:lvl4pPr>
              <a:defRPr sz="1795">
                <a:solidFill>
                  <a:srgbClr val="FFCC4E"/>
                </a:solidFill>
              </a:defRPr>
            </a:lvl4pPr>
            <a:lvl5pPr>
              <a:defRPr sz="1795">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7676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263" y="882000"/>
            <a:ext cx="11732719" cy="5328000"/>
          </a:xfrm>
        </p:spPr>
        <p:txBody>
          <a:bodyPr/>
          <a:lstStyle>
            <a:lvl1pPr>
              <a:defRPr sz="1795">
                <a:solidFill>
                  <a:srgbClr val="009BDB"/>
                </a:solidFill>
              </a:defRPr>
            </a:lvl1pPr>
            <a:lvl2pPr>
              <a:defRPr sz="1795">
                <a:solidFill>
                  <a:srgbClr val="009BDB"/>
                </a:solidFill>
              </a:defRPr>
            </a:lvl2pPr>
            <a:lvl3pPr>
              <a:defRPr sz="1795">
                <a:solidFill>
                  <a:srgbClr val="009BDB"/>
                </a:solidFill>
              </a:defRPr>
            </a:lvl3pPr>
            <a:lvl4pPr>
              <a:defRPr sz="1795">
                <a:solidFill>
                  <a:srgbClr val="009BDB"/>
                </a:solidFill>
              </a:defRPr>
            </a:lvl4pPr>
            <a:lvl5pPr>
              <a:defRPr sz="1795">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4510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43835"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3"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86301" y="2011305"/>
            <a:ext cx="2819400"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9"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86302" y="4524210"/>
            <a:ext cx="2812780" cy="314495"/>
          </a:xfrm>
          <a:prstGeom prst="rect">
            <a:avLst/>
          </a:prstGeom>
        </p:spPr>
        <p:txBody>
          <a:bodyPr vert="horz" lIns="65971" tIns="32987" rIns="65971" bIns="32987"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1"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86301" y="2041527"/>
            <a:ext cx="2819403" cy="2359024"/>
          </a:xfrm>
          <a:prstGeom prst="rect">
            <a:avLst/>
          </a:prstGeom>
        </p:spPr>
        <p:txBody>
          <a:bodyPr anchor="t">
            <a:normAutofit/>
          </a:bodyPr>
          <a:lstStyle>
            <a:lvl1pPr marL="0" indent="0" algn="l">
              <a:buNone/>
              <a:defRPr sz="2135" b="0" baseline="0">
                <a:solidFill>
                  <a:schemeClr val="bg1"/>
                </a:solidFill>
                <a:latin typeface="Arial" charset="0"/>
                <a:ea typeface="Arial" charset="0"/>
                <a:cs typeface="Arial" charset="0"/>
              </a:defRPr>
            </a:lvl1pPr>
            <a:lvl2pPr marL="329837" indent="0">
              <a:buNone/>
              <a:defRPr sz="1443" b="1"/>
            </a:lvl2pPr>
            <a:lvl3pPr marL="659674" indent="0">
              <a:buNone/>
              <a:defRPr sz="1299" b="1"/>
            </a:lvl3pPr>
            <a:lvl4pPr marL="989511" indent="0">
              <a:buNone/>
              <a:defRPr sz="1153" b="1"/>
            </a:lvl4pPr>
            <a:lvl5pPr marL="1319350" indent="0">
              <a:buNone/>
              <a:defRPr sz="1153" b="1"/>
            </a:lvl5pPr>
            <a:lvl6pPr marL="1649185" indent="0">
              <a:buNone/>
              <a:defRPr sz="1153" b="1"/>
            </a:lvl6pPr>
            <a:lvl7pPr marL="1979024" indent="0">
              <a:buNone/>
              <a:defRPr sz="1153" b="1"/>
            </a:lvl7pPr>
            <a:lvl8pPr marL="2308861" indent="0">
              <a:buNone/>
              <a:defRPr sz="1153" b="1"/>
            </a:lvl8pPr>
            <a:lvl9pPr marL="2638698" indent="0">
              <a:buNone/>
              <a:defRPr sz="1153"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86301" y="1740026"/>
            <a:ext cx="2819403" cy="261521"/>
          </a:xfrm>
          <a:prstGeom prst="rect">
            <a:avLst/>
          </a:prstGeom>
        </p:spPr>
        <p:txBody>
          <a:bodyPr vert="horz" lIns="65971" tIns="32987" rIns="65971" bIns="32987"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5" dirty="0">
                <a:solidFill>
                  <a:schemeClr val="bg1"/>
                </a:solidFill>
                <a:latin typeface="Arial" charset="0"/>
                <a:ea typeface="Arial" charset="0"/>
                <a:cs typeface="Arial" charset="0"/>
              </a:rPr>
              <a:t>Produced by</a:t>
            </a:r>
            <a:endParaRPr lang="en-US" sz="795"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86301" y="4406776"/>
            <a:ext cx="2819403" cy="423565"/>
          </a:xfrm>
          <a:prstGeom prst="rect">
            <a:avLst/>
          </a:prstGeom>
        </p:spPr>
        <p:txBody>
          <a:bodyPr anchor="ctr">
            <a:noAutofit/>
          </a:bodyPr>
          <a:lstStyle>
            <a:lvl1pPr marL="0" indent="0" algn="l">
              <a:buNone/>
              <a:defRPr sz="1496" b="0" baseline="0">
                <a:solidFill>
                  <a:schemeClr val="bg1"/>
                </a:solidFill>
                <a:latin typeface="Arial" charset="0"/>
                <a:ea typeface="Arial" charset="0"/>
                <a:cs typeface="Arial" charset="0"/>
              </a:defRPr>
            </a:lvl1pPr>
            <a:lvl2pPr marL="329837" indent="0">
              <a:buNone/>
              <a:defRPr sz="1443" b="1"/>
            </a:lvl2pPr>
            <a:lvl3pPr marL="659674" indent="0">
              <a:buNone/>
              <a:defRPr sz="1299" b="1"/>
            </a:lvl3pPr>
            <a:lvl4pPr marL="989511" indent="0">
              <a:buNone/>
              <a:defRPr sz="1153" b="1"/>
            </a:lvl4pPr>
            <a:lvl5pPr marL="1319350" indent="0">
              <a:buNone/>
              <a:defRPr sz="1153" b="1"/>
            </a:lvl5pPr>
            <a:lvl6pPr marL="1649185" indent="0">
              <a:buNone/>
              <a:defRPr sz="1153" b="1"/>
            </a:lvl6pPr>
            <a:lvl7pPr marL="1979024" indent="0">
              <a:buNone/>
              <a:defRPr sz="1153" b="1"/>
            </a:lvl7pPr>
            <a:lvl8pPr marL="2308861" indent="0">
              <a:buNone/>
              <a:defRPr sz="1153" b="1"/>
            </a:lvl8pPr>
            <a:lvl9pPr marL="2638698" indent="0">
              <a:buNone/>
              <a:defRPr sz="1153" b="1"/>
            </a:lvl9pPr>
          </a:lstStyle>
          <a:p>
            <a:pPr lvl="0"/>
            <a:r>
              <a:rPr lang="en-GB" noProof="0" dirty="0"/>
              <a:t>Click to edit Master text styles</a:t>
            </a:r>
          </a:p>
        </p:txBody>
      </p:sp>
    </p:spTree>
    <p:extLst>
      <p:ext uri="{BB962C8B-B14F-4D97-AF65-F5344CB8AC3E}">
        <p14:creationId xmlns:p14="http://schemas.microsoft.com/office/powerpoint/2010/main" val="2901791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2642395D-106D-B046-A146-EFCB523A77AF}"/>
              </a:ext>
            </a:extLst>
          </p:cNvPr>
          <p:cNvGraphicFramePr/>
          <p:nvPr userDrawn="1">
            <p:extLst>
              <p:ext uri="{D42A27DB-BD31-4B8C-83A1-F6EECF244321}">
                <p14:modId xmlns:p14="http://schemas.microsoft.com/office/powerpoint/2010/main" val="79933853"/>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D5A66B6B-38AB-5847-8954-F7120559E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30BBE71F-1AE0-E14C-BCC9-3FFFA214F70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62411BC9-CCA6-1E4E-B8D9-B88A6706D28F}"/>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22BE22C5-BEB6-6544-A756-E7C18DB365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E42ED649-6E58-3547-86C1-C4B547F8499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7BFD50EA-8FEE-DE46-9380-5D08D9DE929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AE34DBD1-1BC0-3F4D-B2DC-5E4110AB88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E0AF12B9-32DA-7E47-80B6-0B80430F6FD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02410907-428B-B342-8D89-9D5ABA54DD0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B55D9AC-CF4B-E042-A945-162E589FB8F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647BE302-A348-DB40-97B9-875EC203922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6A560263-39A2-A847-ABFA-69CB817B77A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1FE7A2A4-9C0D-844B-B995-498B3F91092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4B2314C-BB25-0F4A-896D-4F9E745426E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E5ECFD0D-50C6-5047-A0ED-629A1A29AF5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B60C288-3D1E-A745-AFFF-9839830AB5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4078DA4C-5209-AE4B-B55E-3F076E941CE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E90B1D5-F160-4E46-A6ED-7CA100E32A9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3604560C-FE16-1D4E-93B5-550DB325BFB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FDE91A33-E5AF-1A45-AF1B-AD5A4F80920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02CBAB74-52BF-424A-B290-F3E52411EC3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5AD31351-CC0A-9C4D-94F0-D31DD71E65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E6B637EA-B222-CC4B-A20D-DF7B0E58E92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285839FE-DF59-BA44-819C-483C81AC422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5DF5D998-65C3-E749-B0DA-ADC7E2519D9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820FDFF3-0480-F34E-8366-282C333654A0}"/>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320E3863-E16A-1040-8CB2-EBED88461B15}"/>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5E8B372F-C0DB-2145-98A6-DA9A1AC8F04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6135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0"/>
            <a:ext cx="12192000"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p>
        </p:txBody>
      </p:sp>
      <p:sp>
        <p:nvSpPr>
          <p:cNvPr id="56323" name="Rectangle 2"/>
          <p:cNvSpPr>
            <a:spLocks noGrp="1" noChangeArrowheads="1"/>
          </p:cNvSpPr>
          <p:nvPr>
            <p:ph type="subTitle" idx="1" hasCustomPrompt="1"/>
          </p:nvPr>
        </p:nvSpPr>
        <p:spPr>
          <a:xfrm>
            <a:off x="113309" y="5258118"/>
            <a:ext cx="10598400" cy="381451"/>
          </a:xfrm>
          <a:prstGeom prst="rect">
            <a:avLst/>
          </a:prstGeom>
        </p:spPr>
        <p:txBody>
          <a:bodyPr wrap="square">
            <a:spAutoFit/>
          </a:bodyPr>
          <a:lstStyle>
            <a:lvl1pPr marL="0" indent="0">
              <a:buFont typeface="Verdana" pitchFamily="34" charset="0"/>
              <a:buNone/>
              <a:defRPr sz="1731"/>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302" y="3351588"/>
            <a:ext cx="11777526" cy="707886"/>
          </a:xfrm>
          <a:prstGeom prst="rect">
            <a:avLst/>
          </a:prstGeom>
        </p:spPr>
        <p:txBody>
          <a:bodyPr/>
          <a:lstStyle>
            <a:lvl1pPr>
              <a:defRPr sz="3989">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0" name="Text Box 58"/>
          <p:cNvSpPr txBox="1">
            <a:spLocks noChangeArrowheads="1"/>
          </p:cNvSpPr>
          <p:nvPr userDrawn="1"/>
        </p:nvSpPr>
        <p:spPr bwMode="auto">
          <a:xfrm>
            <a:off x="212898" y="6202800"/>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ESA UNCLASSIFIED – For ESA Official Use Only</a:t>
            </a:r>
            <a:endParaRPr lang="en-GB" sz="798" noProof="0" dirty="0">
              <a:solidFill>
                <a:srgbClr val="8197A6"/>
              </a:solidFill>
              <a:latin typeface="Arial" panose="020B0604020202020204" pitchFamily="34" charset="0"/>
              <a:cs typeface="Arial" panose="020B0604020202020204" pitchFamily="34" charset="0"/>
            </a:endParaRP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2592" y="4106871"/>
            <a:ext cx="1170399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grpSp>
        <p:nvGrpSpPr>
          <p:cNvPr id="98" name="Group 97">
            <a:extLst>
              <a:ext uri="{FF2B5EF4-FFF2-40B4-BE49-F238E27FC236}">
                <a16:creationId xmlns:a16="http://schemas.microsoft.com/office/drawing/2014/main" id="{CE642B03-0EF0-4B89-9C8B-4AEFAD3C07E1}"/>
              </a:ext>
            </a:extLst>
          </p:cNvPr>
          <p:cNvGrpSpPr/>
          <p:nvPr userDrawn="1"/>
        </p:nvGrpSpPr>
        <p:grpSpPr>
          <a:xfrm>
            <a:off x="226070" y="6569736"/>
            <a:ext cx="9602488" cy="144114"/>
            <a:chOff x="1076500" y="4469696"/>
            <a:chExt cx="9628745" cy="144114"/>
          </a:xfrm>
        </p:grpSpPr>
        <p:pic>
          <p:nvPicPr>
            <p:cNvPr id="99" name="Picture 98" descr="de.png">
              <a:extLst>
                <a:ext uri="{FF2B5EF4-FFF2-40B4-BE49-F238E27FC236}">
                  <a16:creationId xmlns:a16="http://schemas.microsoft.com/office/drawing/2014/main" id="{381BC98B-E672-46D5-8F8D-FEAC51F76B1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100" name="Picture 99" descr="at.png">
              <a:extLst>
                <a:ext uri="{FF2B5EF4-FFF2-40B4-BE49-F238E27FC236}">
                  <a16:creationId xmlns:a16="http://schemas.microsoft.com/office/drawing/2014/main" id="{225A4733-107B-49BC-B524-DE83F36210A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101" name="Picture 100" descr="be.png">
              <a:extLst>
                <a:ext uri="{FF2B5EF4-FFF2-40B4-BE49-F238E27FC236}">
                  <a16:creationId xmlns:a16="http://schemas.microsoft.com/office/drawing/2014/main" id="{C8F0223E-DBAC-41CA-A47B-DF69C4F9D90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102" name="Picture 101" descr="dk.png">
              <a:extLst>
                <a:ext uri="{FF2B5EF4-FFF2-40B4-BE49-F238E27FC236}">
                  <a16:creationId xmlns:a16="http://schemas.microsoft.com/office/drawing/2014/main" id="{1BF745E5-AFED-4935-857B-C5E4FA6FBD5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103" name="Picture 102" descr="es.png">
              <a:extLst>
                <a:ext uri="{FF2B5EF4-FFF2-40B4-BE49-F238E27FC236}">
                  <a16:creationId xmlns:a16="http://schemas.microsoft.com/office/drawing/2014/main" id="{0401DA19-7D39-407A-8231-56819BA126D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104" name="Picture 103" descr="ee.png">
              <a:extLst>
                <a:ext uri="{FF2B5EF4-FFF2-40B4-BE49-F238E27FC236}">
                  <a16:creationId xmlns:a16="http://schemas.microsoft.com/office/drawing/2014/main" id="{3DD10B99-0B54-43D6-8D68-531D5E79C59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105" name="Picture 104" descr="fi.png">
              <a:extLst>
                <a:ext uri="{FF2B5EF4-FFF2-40B4-BE49-F238E27FC236}">
                  <a16:creationId xmlns:a16="http://schemas.microsoft.com/office/drawing/2014/main" id="{2F36F73C-3580-45E1-9CE2-C1D417FE990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106" name="Picture 105" descr="fr.png">
              <a:extLst>
                <a:ext uri="{FF2B5EF4-FFF2-40B4-BE49-F238E27FC236}">
                  <a16:creationId xmlns:a16="http://schemas.microsoft.com/office/drawing/2014/main" id="{906737DA-0E2F-4F5D-B740-B54BAD2C8C5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107" name="Picture 106" descr="gr.png">
              <a:extLst>
                <a:ext uri="{FF2B5EF4-FFF2-40B4-BE49-F238E27FC236}">
                  <a16:creationId xmlns:a16="http://schemas.microsoft.com/office/drawing/2014/main" id="{68A3DCFD-7BDE-4B6C-9D80-506777C1900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108" name="Picture 107" descr="hu.png">
              <a:extLst>
                <a:ext uri="{FF2B5EF4-FFF2-40B4-BE49-F238E27FC236}">
                  <a16:creationId xmlns:a16="http://schemas.microsoft.com/office/drawing/2014/main" id="{CFB3CB32-72D0-4E9A-97A2-6137F767563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109" name="Picture 108" descr="ie.png">
              <a:extLst>
                <a:ext uri="{FF2B5EF4-FFF2-40B4-BE49-F238E27FC236}">
                  <a16:creationId xmlns:a16="http://schemas.microsoft.com/office/drawing/2014/main" id="{82F1D1F4-8AED-4290-8402-C7C14DD5984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110" name="Picture 109" descr="it.png">
              <a:extLst>
                <a:ext uri="{FF2B5EF4-FFF2-40B4-BE49-F238E27FC236}">
                  <a16:creationId xmlns:a16="http://schemas.microsoft.com/office/drawing/2014/main" id="{F421F4B2-704B-4865-8B0C-0F8CA756F7A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111" name="Picture 110" descr="lu.png">
              <a:extLst>
                <a:ext uri="{FF2B5EF4-FFF2-40B4-BE49-F238E27FC236}">
                  <a16:creationId xmlns:a16="http://schemas.microsoft.com/office/drawing/2014/main" id="{989E3DFA-89E6-49E0-BA29-AC115F09AE0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112" name="Picture 111" descr="no.png">
              <a:extLst>
                <a:ext uri="{FF2B5EF4-FFF2-40B4-BE49-F238E27FC236}">
                  <a16:creationId xmlns:a16="http://schemas.microsoft.com/office/drawing/2014/main" id="{A5A97D08-BE88-47B1-BC4C-B1EB289C726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113" name="Picture 112" descr="nl.png">
              <a:extLst>
                <a:ext uri="{FF2B5EF4-FFF2-40B4-BE49-F238E27FC236}">
                  <a16:creationId xmlns:a16="http://schemas.microsoft.com/office/drawing/2014/main" id="{000EEC71-A38B-415E-83FA-C396EABF1D8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114" name="Picture 113" descr="pl.png">
              <a:extLst>
                <a:ext uri="{FF2B5EF4-FFF2-40B4-BE49-F238E27FC236}">
                  <a16:creationId xmlns:a16="http://schemas.microsoft.com/office/drawing/2014/main" id="{1ACF67EA-567D-4EE0-8CC8-414BA5E221E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115" name="Picture 114" descr="pt.png">
              <a:extLst>
                <a:ext uri="{FF2B5EF4-FFF2-40B4-BE49-F238E27FC236}">
                  <a16:creationId xmlns:a16="http://schemas.microsoft.com/office/drawing/2014/main" id="{080291BD-06C6-488E-9A56-3E69D0711B80}"/>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116" name="Picture 115" descr="cz.png">
              <a:extLst>
                <a:ext uri="{FF2B5EF4-FFF2-40B4-BE49-F238E27FC236}">
                  <a16:creationId xmlns:a16="http://schemas.microsoft.com/office/drawing/2014/main" id="{6EDC5F26-E7C6-4A61-BC78-1462C66C169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117" name="Picture 116" descr="ro.png">
              <a:extLst>
                <a:ext uri="{FF2B5EF4-FFF2-40B4-BE49-F238E27FC236}">
                  <a16:creationId xmlns:a16="http://schemas.microsoft.com/office/drawing/2014/main" id="{57809487-789E-47BB-AA8E-1F8C20F1718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118" name="Picture 117" descr="se.png">
              <a:extLst>
                <a:ext uri="{FF2B5EF4-FFF2-40B4-BE49-F238E27FC236}">
                  <a16:creationId xmlns:a16="http://schemas.microsoft.com/office/drawing/2014/main" id="{6AEDE687-336C-48B5-BFA7-774CCF8A7B1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119" name="Picture 118" descr="ch.png">
              <a:extLst>
                <a:ext uri="{FF2B5EF4-FFF2-40B4-BE49-F238E27FC236}">
                  <a16:creationId xmlns:a16="http://schemas.microsoft.com/office/drawing/2014/main" id="{765B3246-3398-44E5-8782-0EC0C94739E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120" name="Picture 119" descr="uk.png">
              <a:extLst>
                <a:ext uri="{FF2B5EF4-FFF2-40B4-BE49-F238E27FC236}">
                  <a16:creationId xmlns:a16="http://schemas.microsoft.com/office/drawing/2014/main" id="{B7A54B29-29A4-4216-BDCB-B892344F4C7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121" name="Picture 120">
              <a:extLst>
                <a:ext uri="{FF2B5EF4-FFF2-40B4-BE49-F238E27FC236}">
                  <a16:creationId xmlns:a16="http://schemas.microsoft.com/office/drawing/2014/main" id="{BD10A5D6-9438-4E29-80B5-DC496C46D23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122" name="Picture 121">
              <a:extLst>
                <a:ext uri="{FF2B5EF4-FFF2-40B4-BE49-F238E27FC236}">
                  <a16:creationId xmlns:a16="http://schemas.microsoft.com/office/drawing/2014/main" id="{950D8082-BDE6-48BC-8317-0D4C3C44D6EF}"/>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123" name="Picture 122" descr="ca.png">
              <a:extLst>
                <a:ext uri="{FF2B5EF4-FFF2-40B4-BE49-F238E27FC236}">
                  <a16:creationId xmlns:a16="http://schemas.microsoft.com/office/drawing/2014/main" id="{3FA38A6C-E219-4F65-80C0-7E329F7D3A8E}"/>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24" name="Picture 123" descr="si.png">
              <a:extLst>
                <a:ext uri="{FF2B5EF4-FFF2-40B4-BE49-F238E27FC236}">
                  <a16:creationId xmlns:a16="http://schemas.microsoft.com/office/drawing/2014/main" id="{EA3E719E-4A8D-4153-9BDC-6D274C09D10E}"/>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6876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strips(upRight)">
                                      <p:cBhvr>
                                        <p:cTn id="11" dur="500"/>
                                        <p:tgtEl>
                                          <p:spTgt spid="9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wipe(left)">
                                      <p:cBhvr>
                                        <p:cTn id="15" dur="500"/>
                                        <p:tgtEl>
                                          <p:spTgt spid="97"/>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additive="base">
                                        <p:cTn id="19" dur="1500" fill="hold"/>
                                        <p:tgtEl>
                                          <p:spTgt spid="98"/>
                                        </p:tgtEl>
                                        <p:attrNameLst>
                                          <p:attrName>ppt_x</p:attrName>
                                        </p:attrNameLst>
                                      </p:cBhvr>
                                      <p:tavLst>
                                        <p:tav tm="0">
                                          <p:val>
                                            <p:strVal val="0-#ppt_w/2"/>
                                          </p:val>
                                        </p:tav>
                                        <p:tav tm="100000">
                                          <p:val>
                                            <p:strVal val="#ppt_x"/>
                                          </p:val>
                                        </p:tav>
                                      </p:tavLst>
                                    </p:anim>
                                    <p:anim calcmode="lin" valueType="num">
                                      <p:cBhvr additive="base">
                                        <p:cTn id="20" dur="1500" fill="hold"/>
                                        <p:tgtEl>
                                          <p:spTgt spid="98"/>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2" presetClass="entr" presetSubtype="12" accel="100000" fill="hold" grpId="0" nodeType="after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additive="base">
                                        <p:cTn id="24" dur="500" fill="hold"/>
                                        <p:tgtEl>
                                          <p:spTgt spid="40"/>
                                        </p:tgtEl>
                                        <p:attrNameLst>
                                          <p:attrName>ppt_x</p:attrName>
                                        </p:attrNameLst>
                                      </p:cBhvr>
                                      <p:tavLst>
                                        <p:tav tm="0">
                                          <p:val>
                                            <p:strVal val="0-#ppt_w/2"/>
                                          </p:val>
                                        </p:tav>
                                        <p:tav tm="100000">
                                          <p:val>
                                            <p:strVal val="#ppt_x"/>
                                          </p:val>
                                        </p:tav>
                                      </p:tavLst>
                                    </p:anim>
                                    <p:anim calcmode="lin" valueType="num">
                                      <p:cBhvr additive="base">
                                        <p:cTn id="2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0"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399" y="0"/>
            <a:ext cx="12158753"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92261"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grpSp>
        <p:nvGrpSpPr>
          <p:cNvPr id="120" name="Group 119">
            <a:extLst>
              <a:ext uri="{FF2B5EF4-FFF2-40B4-BE49-F238E27FC236}">
                <a16:creationId xmlns:a16="http://schemas.microsoft.com/office/drawing/2014/main" id="{B62DEE40-2A6F-48B4-B614-F9FFD314DAD6}"/>
              </a:ext>
            </a:extLst>
          </p:cNvPr>
          <p:cNvGrpSpPr/>
          <p:nvPr userDrawn="1"/>
        </p:nvGrpSpPr>
        <p:grpSpPr>
          <a:xfrm>
            <a:off x="226070" y="6569736"/>
            <a:ext cx="9602488" cy="144114"/>
            <a:chOff x="1076500" y="4469696"/>
            <a:chExt cx="9628745" cy="144114"/>
          </a:xfrm>
        </p:grpSpPr>
        <p:pic>
          <p:nvPicPr>
            <p:cNvPr id="121" name="Picture 120" descr="de.png">
              <a:extLst>
                <a:ext uri="{FF2B5EF4-FFF2-40B4-BE49-F238E27FC236}">
                  <a16:creationId xmlns:a16="http://schemas.microsoft.com/office/drawing/2014/main" id="{A970B62A-0203-4A19-A455-F20B73D59B5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122" name="Picture 121" descr="at.png">
              <a:extLst>
                <a:ext uri="{FF2B5EF4-FFF2-40B4-BE49-F238E27FC236}">
                  <a16:creationId xmlns:a16="http://schemas.microsoft.com/office/drawing/2014/main" id="{2118AA6D-2BA2-4486-A409-BE12E03391A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123" name="Picture 122" descr="be.png">
              <a:extLst>
                <a:ext uri="{FF2B5EF4-FFF2-40B4-BE49-F238E27FC236}">
                  <a16:creationId xmlns:a16="http://schemas.microsoft.com/office/drawing/2014/main" id="{910F3EC6-2D46-4307-8994-5D4E9146B91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124" name="Picture 123" descr="dk.png">
              <a:extLst>
                <a:ext uri="{FF2B5EF4-FFF2-40B4-BE49-F238E27FC236}">
                  <a16:creationId xmlns:a16="http://schemas.microsoft.com/office/drawing/2014/main" id="{279315D7-7027-46F2-8BB6-616A1A632D3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125" name="Picture 124" descr="es.png">
              <a:extLst>
                <a:ext uri="{FF2B5EF4-FFF2-40B4-BE49-F238E27FC236}">
                  <a16:creationId xmlns:a16="http://schemas.microsoft.com/office/drawing/2014/main" id="{2DC21960-D345-4761-90DF-C265D8FC9B6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126" name="Picture 125" descr="ee.png">
              <a:extLst>
                <a:ext uri="{FF2B5EF4-FFF2-40B4-BE49-F238E27FC236}">
                  <a16:creationId xmlns:a16="http://schemas.microsoft.com/office/drawing/2014/main" id="{AE732C6B-6E77-4297-AB9C-876958CFC44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127" name="Picture 126" descr="fi.png">
              <a:extLst>
                <a:ext uri="{FF2B5EF4-FFF2-40B4-BE49-F238E27FC236}">
                  <a16:creationId xmlns:a16="http://schemas.microsoft.com/office/drawing/2014/main" id="{88E809BD-3DCE-4D00-80F9-6E4F8ADF7CD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128" name="Picture 127" descr="fr.png">
              <a:extLst>
                <a:ext uri="{FF2B5EF4-FFF2-40B4-BE49-F238E27FC236}">
                  <a16:creationId xmlns:a16="http://schemas.microsoft.com/office/drawing/2014/main" id="{A08EF01A-0FFE-4318-A5B8-BCD112CEF2E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129" name="Picture 128" descr="gr.png">
              <a:extLst>
                <a:ext uri="{FF2B5EF4-FFF2-40B4-BE49-F238E27FC236}">
                  <a16:creationId xmlns:a16="http://schemas.microsoft.com/office/drawing/2014/main" id="{59E0B1D7-1A7A-4B91-9F22-40878A373E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130" name="Picture 129" descr="hu.png">
              <a:extLst>
                <a:ext uri="{FF2B5EF4-FFF2-40B4-BE49-F238E27FC236}">
                  <a16:creationId xmlns:a16="http://schemas.microsoft.com/office/drawing/2014/main" id="{28891A48-D5B6-4788-8B1F-E988F7E6AD0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131" name="Picture 130" descr="ie.png">
              <a:extLst>
                <a:ext uri="{FF2B5EF4-FFF2-40B4-BE49-F238E27FC236}">
                  <a16:creationId xmlns:a16="http://schemas.microsoft.com/office/drawing/2014/main" id="{769D02BD-EE9A-4A79-8AD6-9EA0337CB17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132" name="Picture 131" descr="it.png">
              <a:extLst>
                <a:ext uri="{FF2B5EF4-FFF2-40B4-BE49-F238E27FC236}">
                  <a16:creationId xmlns:a16="http://schemas.microsoft.com/office/drawing/2014/main" id="{45A7C867-FE7D-4AF0-A116-BC26BEAB11F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133" name="Picture 132" descr="lu.png">
              <a:extLst>
                <a:ext uri="{FF2B5EF4-FFF2-40B4-BE49-F238E27FC236}">
                  <a16:creationId xmlns:a16="http://schemas.microsoft.com/office/drawing/2014/main" id="{F043634E-08BA-45EB-AF36-C2173012477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134" name="Picture 133" descr="no.png">
              <a:extLst>
                <a:ext uri="{FF2B5EF4-FFF2-40B4-BE49-F238E27FC236}">
                  <a16:creationId xmlns:a16="http://schemas.microsoft.com/office/drawing/2014/main" id="{8F83A6EA-60BE-449A-BE15-F7171AF6DBB1}"/>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135" name="Picture 134" descr="nl.png">
              <a:extLst>
                <a:ext uri="{FF2B5EF4-FFF2-40B4-BE49-F238E27FC236}">
                  <a16:creationId xmlns:a16="http://schemas.microsoft.com/office/drawing/2014/main" id="{5C53ADEC-5298-435F-9085-28BC66C7784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136" name="Picture 135" descr="pl.png">
              <a:extLst>
                <a:ext uri="{FF2B5EF4-FFF2-40B4-BE49-F238E27FC236}">
                  <a16:creationId xmlns:a16="http://schemas.microsoft.com/office/drawing/2014/main" id="{276E3270-CC55-41C4-BFD3-1780C5D7606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137" name="Picture 136" descr="pt.png">
              <a:extLst>
                <a:ext uri="{FF2B5EF4-FFF2-40B4-BE49-F238E27FC236}">
                  <a16:creationId xmlns:a16="http://schemas.microsoft.com/office/drawing/2014/main" id="{410F4D53-E973-43D1-B451-43DE79BFD5D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138" name="Picture 137" descr="cz.png">
              <a:extLst>
                <a:ext uri="{FF2B5EF4-FFF2-40B4-BE49-F238E27FC236}">
                  <a16:creationId xmlns:a16="http://schemas.microsoft.com/office/drawing/2014/main" id="{47413069-E476-4EA7-BFEB-82383ADA32F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139" name="Picture 138" descr="ro.png">
              <a:extLst>
                <a:ext uri="{FF2B5EF4-FFF2-40B4-BE49-F238E27FC236}">
                  <a16:creationId xmlns:a16="http://schemas.microsoft.com/office/drawing/2014/main" id="{0611F224-68EE-4B38-8DDF-874AA3F9B49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140" name="Picture 139" descr="se.png">
              <a:extLst>
                <a:ext uri="{FF2B5EF4-FFF2-40B4-BE49-F238E27FC236}">
                  <a16:creationId xmlns:a16="http://schemas.microsoft.com/office/drawing/2014/main" id="{77B092B8-38B2-4D25-BC43-B0AE871D9F2D}"/>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141" name="Picture 140" descr="ch.png">
              <a:extLst>
                <a:ext uri="{FF2B5EF4-FFF2-40B4-BE49-F238E27FC236}">
                  <a16:creationId xmlns:a16="http://schemas.microsoft.com/office/drawing/2014/main" id="{08EEFAF5-09B6-479C-AACD-9EDAE9A11B79}"/>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142" name="Picture 141" descr="uk.png">
              <a:extLst>
                <a:ext uri="{FF2B5EF4-FFF2-40B4-BE49-F238E27FC236}">
                  <a16:creationId xmlns:a16="http://schemas.microsoft.com/office/drawing/2014/main" id="{B3C491C5-2561-4BBA-9E30-8910CC5C9C1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143" name="Picture 142">
              <a:extLst>
                <a:ext uri="{FF2B5EF4-FFF2-40B4-BE49-F238E27FC236}">
                  <a16:creationId xmlns:a16="http://schemas.microsoft.com/office/drawing/2014/main" id="{1A87645F-DA8D-4EBE-90AE-0C0110F2E751}"/>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144" name="Picture 143">
              <a:extLst>
                <a:ext uri="{FF2B5EF4-FFF2-40B4-BE49-F238E27FC236}">
                  <a16:creationId xmlns:a16="http://schemas.microsoft.com/office/drawing/2014/main" id="{EAECBD0D-E692-4C4E-AB5C-2D881A4C4AF0}"/>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145" name="Picture 144" descr="ca.png">
              <a:extLst>
                <a:ext uri="{FF2B5EF4-FFF2-40B4-BE49-F238E27FC236}">
                  <a16:creationId xmlns:a16="http://schemas.microsoft.com/office/drawing/2014/main" id="{EB46C3C7-C174-477F-B584-AC79193E1806}"/>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46" name="Picture 145" descr="si.png">
              <a:extLst>
                <a:ext uri="{FF2B5EF4-FFF2-40B4-BE49-F238E27FC236}">
                  <a16:creationId xmlns:a16="http://schemas.microsoft.com/office/drawing/2014/main" id="{C5479B25-6EEF-4101-9A61-1E42A09C7618}"/>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8691686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103AB9D-4033-450F-9AFB-12010B6E63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04" y="0"/>
            <a:ext cx="12158753"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9200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63661"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663393E8-7604-477C-92ED-F503CA6D7EE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grpSp>
        <p:nvGrpSpPr>
          <p:cNvPr id="65" name="Group 64">
            <a:extLst>
              <a:ext uri="{FF2B5EF4-FFF2-40B4-BE49-F238E27FC236}">
                <a16:creationId xmlns:a16="http://schemas.microsoft.com/office/drawing/2014/main" id="{684BDC99-C1D9-4528-A72A-2D4001C96AA0}"/>
              </a:ext>
            </a:extLst>
          </p:cNvPr>
          <p:cNvGrpSpPr/>
          <p:nvPr userDrawn="1"/>
        </p:nvGrpSpPr>
        <p:grpSpPr>
          <a:xfrm>
            <a:off x="226070" y="6569736"/>
            <a:ext cx="9602488" cy="144114"/>
            <a:chOff x="1076500" y="4469696"/>
            <a:chExt cx="9628745" cy="144114"/>
          </a:xfrm>
        </p:grpSpPr>
        <p:pic>
          <p:nvPicPr>
            <p:cNvPr id="66" name="Picture 65" descr="de.png">
              <a:extLst>
                <a:ext uri="{FF2B5EF4-FFF2-40B4-BE49-F238E27FC236}">
                  <a16:creationId xmlns:a16="http://schemas.microsoft.com/office/drawing/2014/main" id="{F034AC13-1EEF-41F8-AE58-AFAE5F7BE02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664F28BA-7502-421D-B101-5362E71CF65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DC140489-71A9-4BF7-A35B-69576525CB6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A7D51D07-2CB5-4767-9EA3-39B64196273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2EEC56CB-024A-423E-B9CF-FE0DB325655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D6401585-748D-4FDB-BDD1-D6A1EA5E2CD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2CACA929-FD02-440D-B59F-0496A188443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DAED9F16-79ED-4941-933F-F3740433FFD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C7EC3B9F-9E65-4BDC-865F-892967AA007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8D7B2CE5-AF57-438B-BCEB-36D98E80528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FACE792E-4573-4359-BDDC-A6BEBFC2D2A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FE1E0052-6DA8-4408-9233-8DE651EAC39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D4C18404-1A13-45B2-B6BB-81B0EDEAC9E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FA2DDEEF-D0DD-4A9E-998C-27AADF7347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A0872AC7-5F0A-4D43-BEF0-E0AB690C4C3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642FEDC5-EB8D-4421-8869-C754AECD6360}"/>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49D0D463-5E2E-423D-9110-F1B60BED0339}"/>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D1E35DDC-73DD-4F6B-9DDF-DAB91501E05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3BA2EC76-AFDC-42C5-BF4B-6B0FC83FB2E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D4E95AA9-6EC6-4472-8BE0-C2F386160202}"/>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AF7320CB-BE31-4CAF-AA55-0770745B63EB}"/>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AE392A63-49C8-4DD0-8BC8-5580D30E188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31A6A25C-BDCE-49B8-8D55-B39E4FC25AD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4C71BA6F-62C8-4F62-B8FE-1A463E23FDC8}"/>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E9C5BA1B-5C5C-4AED-B62D-C637E616697C}"/>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8F61DC0C-D87B-4D08-B5DB-B5333F0BF30B}"/>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3539409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A398890-117D-44A3-97A3-567CB60E6D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04" y="-1"/>
            <a:ext cx="12158752"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8867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AFACDF93-324D-4973-8C62-633313B491BB}"/>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grpSp>
        <p:nvGrpSpPr>
          <p:cNvPr id="65" name="Group 64">
            <a:extLst>
              <a:ext uri="{FF2B5EF4-FFF2-40B4-BE49-F238E27FC236}">
                <a16:creationId xmlns:a16="http://schemas.microsoft.com/office/drawing/2014/main" id="{20B608CC-E0F9-4779-9AC6-06A367DE2F53}"/>
              </a:ext>
            </a:extLst>
          </p:cNvPr>
          <p:cNvGrpSpPr/>
          <p:nvPr userDrawn="1"/>
        </p:nvGrpSpPr>
        <p:grpSpPr>
          <a:xfrm>
            <a:off x="226070" y="6569736"/>
            <a:ext cx="9602488" cy="144114"/>
            <a:chOff x="1076500" y="4469696"/>
            <a:chExt cx="9628745" cy="144114"/>
          </a:xfrm>
        </p:grpSpPr>
        <p:pic>
          <p:nvPicPr>
            <p:cNvPr id="66" name="Picture 65" descr="de.png">
              <a:extLst>
                <a:ext uri="{FF2B5EF4-FFF2-40B4-BE49-F238E27FC236}">
                  <a16:creationId xmlns:a16="http://schemas.microsoft.com/office/drawing/2014/main" id="{F9C6EEFA-6BCB-4E3E-880B-C5B2DB7F97F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A5606F9E-4319-426C-96D1-2D5341885E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DED832C4-6088-4FFB-8ECA-FD4E929CAAC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62AEC6D8-B870-4117-B358-175425CA507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41D08CB4-B449-4D19-8CCD-FB42AC198F5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B344F443-BE5B-4A1E-AA59-7DE67A4BB96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C934B2EE-C381-4C32-A9EC-040C7060ECD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388D48A0-8125-47CF-A5B7-70C65117BD7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26D04D9B-A7C7-4799-9A44-F4B84AD15AD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828CD3BF-49D7-4096-8AF4-26F30291E62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BFFDA44D-6337-4A3C-819B-C825C4CD9C9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9D5C03EF-4597-48C6-8948-1A2FE56D763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9ECEB9F5-B5E5-4C73-B7BF-2DFC30CDBAD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5487C849-3C79-4C8C-93AE-7AB9C0BFAA4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6A104906-460B-4ABF-9D57-E03E0A4EC1A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FB8C829C-CDEA-43E2-B5FA-1375ED8969B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1B3F36C1-6B11-4BD3-B1E5-BD0EEFC0CFE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55A631C1-8E68-4419-9FD4-76651480A2F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DDD891B4-7647-423A-AEA4-FB0EA340BE9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ACE07E2F-6C2A-4C0A-9820-08FC5D5934BD}"/>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48FF3F93-B84A-487C-A32D-80ABF0BD054E}"/>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15C9E237-0ACB-484E-B8B5-25A5BF5DBB2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92A442F4-46A5-406C-99C6-FDFF991F471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A0575BFF-BED3-454F-A6DD-A52CFBCC395F}"/>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6E8D3617-6BA0-48D3-82CA-46645EBA5E0C}"/>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027F2BBC-FE31-4DE5-894E-421DD73A2215}"/>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3441395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1" y="3456849"/>
            <a:ext cx="11820484"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5285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8275" y="1321783"/>
          <a:ext cx="11624274"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7516" y="1348841"/>
          <a:ext cx="11592576"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207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8275" y="1219354"/>
          <a:ext cx="11624274"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51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20085621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65" y="-3"/>
            <a:ext cx="12269310"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822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65" y="-3"/>
            <a:ext cx="12269310"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262" y="1674000"/>
            <a:ext cx="5773014" cy="43164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185885" y="1674000"/>
            <a:ext cx="5762244" cy="43164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1859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32CB0D33-0F35-234C-8580-BE31162166B2}"/>
              </a:ext>
            </a:extLst>
          </p:cNvPr>
          <p:cNvGraphicFramePr/>
          <p:nvPr userDrawn="1">
            <p:extLst>
              <p:ext uri="{D42A27DB-BD31-4B8C-83A1-F6EECF244321}">
                <p14:modId xmlns:p14="http://schemas.microsoft.com/office/powerpoint/2010/main" val="1083639943"/>
              </p:ext>
            </p:extLst>
          </p:nvPr>
        </p:nvGraphicFramePr>
        <p:xfrm>
          <a:off x="278275" y="1244313"/>
          <a:ext cx="11624274" cy="4832637"/>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34F911A5-0999-1346-B5B7-6D1872DC7B8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6DD9E2B0-F6A6-2F4E-9ED8-6C559257CAD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3861476C-7879-6F49-90D8-B385D0639ACB}"/>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C4090C0D-7B60-9F41-B7D8-AB17CD4A34E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0CA5F9EA-5BE1-8F45-89C7-C285B7153A4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2C1C5C79-9FC3-5A4F-9F5C-A54CDDBC6B8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CA76D5F-7AA0-FE46-9C6A-BF6400A8EF2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D1E4418F-9421-BF4E-8BE9-8F20B4565B2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EEA03E79-AA50-BB41-85B6-B0868E07051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A59CD69-9182-8741-A417-84C988C25AD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C26D31E8-DCA0-E049-B12B-B0E3270B7CA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865A4892-EDD2-0249-A218-18F1EB4F22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D9D81215-FCC2-F446-9DFD-F2EAC170638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1B41A6E-74FD-D540-9489-640A21ADEA3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1ADCF6C-B73A-DF48-B2FD-9FC11E04036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054F8EB4-7D41-D140-9BDE-CDF347703A8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FC57BAA7-6D0B-8847-B03F-5A3CA06FB4C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8EE43D0E-8923-7244-957B-ED6CDC2703E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BE2A36-D8B3-C549-852D-42CBDF20976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19BCE3D1-336F-FD46-A49F-2F1873D82CF4}"/>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8D41C1AF-A451-0C45-A7C0-5A749C7C60B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1746A750-BB27-8C41-8F3C-B28F6ADA012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C2DD2117-9A53-D64D-AAB0-87655A53E28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955D720C-6F99-0841-A309-EBF97458866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8D91453F-AAB3-5D4D-9759-4A6A7D5C324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C376826-B3B5-984F-8DF8-37D874ABEAC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D870D81-987E-1340-AD11-1DD4FA3D302C}"/>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3B731A3B-1F04-4443-AFD5-59ED52507EC9}"/>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7654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3508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5411" y="154800"/>
            <a:ext cx="10081234" cy="565200"/>
          </a:xfrm>
        </p:spPr>
        <p:txBody>
          <a:bodyPr/>
          <a:lstStyle>
            <a:lvl1pPr>
              <a:defRPr sz="2992"/>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001" y="882000"/>
            <a:ext cx="11732718" cy="5328000"/>
          </a:xfrm>
        </p:spPr>
        <p:txBody>
          <a:bodyPr/>
          <a:lstStyle>
            <a:lvl1pPr>
              <a:defRPr sz="1795">
                <a:solidFill>
                  <a:srgbClr val="335E6F"/>
                </a:solidFill>
              </a:defRPr>
            </a:lvl1pPr>
            <a:lvl2pPr>
              <a:defRPr sz="1795">
                <a:solidFill>
                  <a:srgbClr val="335E6F"/>
                </a:solidFill>
              </a:defRPr>
            </a:lvl2pPr>
            <a:lvl3pPr>
              <a:defRPr sz="1795">
                <a:solidFill>
                  <a:srgbClr val="335E6F"/>
                </a:solidFill>
              </a:defRPr>
            </a:lvl3pPr>
            <a:lvl4pPr>
              <a:defRPr sz="1795">
                <a:solidFill>
                  <a:srgbClr val="335E6F"/>
                </a:solidFill>
              </a:defRPr>
            </a:lvl4pPr>
            <a:lvl5pPr>
              <a:defRPr sz="1795">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48673" y="6202800"/>
            <a:ext cx="27432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chemeClr val="bg1"/>
                </a:solidFill>
                <a:latin typeface="Arial" panose="020B0604020202020204" pitchFamily="34" charset="0"/>
                <a:cs typeface="Arial" panose="020B0604020202020204" pitchFamily="34" charset="0"/>
              </a:rPr>
              <a:t>‹#›</a:t>
            </a:fld>
            <a:endParaRPr lang="en-GB" sz="798"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33400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263" y="882000"/>
            <a:ext cx="11732718" cy="5328000"/>
          </a:xfrm>
        </p:spPr>
        <p:txBody>
          <a:bodyPr/>
          <a:lstStyle>
            <a:lvl1pPr>
              <a:defRPr sz="1795">
                <a:solidFill>
                  <a:srgbClr val="76C8AE"/>
                </a:solidFill>
              </a:defRPr>
            </a:lvl1pPr>
            <a:lvl2pPr>
              <a:defRPr sz="1795">
                <a:solidFill>
                  <a:srgbClr val="76C8AE"/>
                </a:solidFill>
              </a:defRPr>
            </a:lvl2pPr>
            <a:lvl3pPr>
              <a:defRPr sz="1795">
                <a:solidFill>
                  <a:srgbClr val="76C8AE"/>
                </a:solidFill>
              </a:defRPr>
            </a:lvl3pPr>
            <a:lvl4pPr>
              <a:defRPr sz="1795">
                <a:solidFill>
                  <a:srgbClr val="76C8AE"/>
                </a:solidFill>
              </a:defRPr>
            </a:lvl4pPr>
            <a:lvl5pPr>
              <a:defRPr sz="1795">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6232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263" y="882000"/>
            <a:ext cx="11732718"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2315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5411" y="154800"/>
            <a:ext cx="10081234"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263" y="882000"/>
            <a:ext cx="11732718" cy="5328000"/>
          </a:xfrm>
        </p:spPr>
        <p:txBody>
          <a:bodyPr/>
          <a:lstStyle>
            <a:lvl1pPr>
              <a:defRPr sz="1795">
                <a:solidFill>
                  <a:srgbClr val="FFCC4E"/>
                </a:solidFill>
              </a:defRPr>
            </a:lvl1pPr>
            <a:lvl2pPr>
              <a:defRPr sz="1795">
                <a:solidFill>
                  <a:srgbClr val="FFCC4E"/>
                </a:solidFill>
              </a:defRPr>
            </a:lvl2pPr>
            <a:lvl3pPr>
              <a:defRPr sz="1795">
                <a:solidFill>
                  <a:srgbClr val="FFCC4E"/>
                </a:solidFill>
              </a:defRPr>
            </a:lvl3pPr>
            <a:lvl4pPr>
              <a:defRPr sz="1795">
                <a:solidFill>
                  <a:srgbClr val="FFCC4E"/>
                </a:solidFill>
              </a:defRPr>
            </a:lvl4pPr>
            <a:lvl5pPr>
              <a:defRPr sz="1795">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0757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263" y="882000"/>
            <a:ext cx="11732718" cy="5328000"/>
          </a:xfrm>
        </p:spPr>
        <p:txBody>
          <a:bodyPr/>
          <a:lstStyle>
            <a:lvl1pPr>
              <a:defRPr sz="1795">
                <a:solidFill>
                  <a:srgbClr val="009BDB"/>
                </a:solidFill>
              </a:defRPr>
            </a:lvl1pPr>
            <a:lvl2pPr>
              <a:defRPr sz="1795">
                <a:solidFill>
                  <a:srgbClr val="009BDB"/>
                </a:solidFill>
              </a:defRPr>
            </a:lvl2pPr>
            <a:lvl3pPr>
              <a:defRPr sz="1795">
                <a:solidFill>
                  <a:srgbClr val="009BDB"/>
                </a:solidFill>
              </a:defRPr>
            </a:lvl3pPr>
            <a:lvl4pPr>
              <a:defRPr sz="1795">
                <a:solidFill>
                  <a:srgbClr val="009BDB"/>
                </a:solidFill>
              </a:defRPr>
            </a:lvl4pPr>
            <a:lvl5pPr>
              <a:defRPr sz="1795">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47682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4383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86301" y="2011305"/>
            <a:ext cx="2819400"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9"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86301" y="4524208"/>
            <a:ext cx="2812780" cy="314495"/>
          </a:xfrm>
          <a:prstGeom prst="rect">
            <a:avLst/>
          </a:prstGeom>
        </p:spPr>
        <p:txBody>
          <a:bodyPr vert="horz" lIns="65971" tIns="32986" rIns="65971" bIns="3298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0"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86301" y="2041527"/>
            <a:ext cx="2819402" cy="2359024"/>
          </a:xfrm>
          <a:prstGeom prst="rect">
            <a:avLst/>
          </a:prstGeom>
        </p:spPr>
        <p:txBody>
          <a:bodyPr anchor="t">
            <a:normAutofit/>
          </a:bodyPr>
          <a:lstStyle>
            <a:lvl1pPr marL="0" indent="0" algn="l">
              <a:buNone/>
              <a:defRPr sz="2134" b="0" baseline="0">
                <a:solidFill>
                  <a:schemeClr val="bg1"/>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86301" y="1740025"/>
            <a:ext cx="2819402" cy="261521"/>
          </a:xfrm>
          <a:prstGeom prst="rect">
            <a:avLst/>
          </a:prstGeom>
        </p:spPr>
        <p:txBody>
          <a:bodyPr vert="horz" lIns="65971" tIns="32986" rIns="65971" bIns="3298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4" dirty="0">
                <a:solidFill>
                  <a:schemeClr val="bg1"/>
                </a:solidFill>
                <a:latin typeface="Arial" charset="0"/>
                <a:ea typeface="Arial" charset="0"/>
                <a:cs typeface="Arial" charset="0"/>
              </a:rPr>
              <a:t>Produced by</a:t>
            </a:r>
            <a:endParaRPr lang="en-US" sz="794"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86301" y="4406775"/>
            <a:ext cx="2819402" cy="423565"/>
          </a:xfrm>
          <a:prstGeom prst="rect">
            <a:avLst/>
          </a:prstGeom>
        </p:spPr>
        <p:txBody>
          <a:bodyPr anchor="ctr">
            <a:noAutofit/>
          </a:bodyPr>
          <a:lstStyle>
            <a:lvl1pPr marL="0" indent="0" algn="l">
              <a:buNone/>
              <a:defRPr sz="1496" b="0" baseline="0">
                <a:solidFill>
                  <a:schemeClr val="bg1"/>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dirty="0"/>
              <a:t>Click to edit Master text styles</a:t>
            </a:r>
          </a:p>
        </p:txBody>
      </p:sp>
    </p:spTree>
    <p:extLst>
      <p:ext uri="{BB962C8B-B14F-4D97-AF65-F5344CB8AC3E}">
        <p14:creationId xmlns:p14="http://schemas.microsoft.com/office/powerpoint/2010/main" val="6203131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74CDB381-CE23-DB47-A219-AFBC619A0F1B}"/>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7" y="-2"/>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
        <p:nvSpPr>
          <p:cNvPr id="36" name="TextBox 35"/>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grpSp>
        <p:nvGrpSpPr>
          <p:cNvPr id="40" name="Group 39">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41" name="Picture 40"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2" name="Picture 41"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3" name="Picture 42"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4" name="Picture 43"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5" name="Picture 44"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6" name="Picture 45"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7" name="Picture 46"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8" name="Picture 47"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9" name="Picture 48"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0" name="Picture 49"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1" name="Picture 50"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2" name="Picture 51"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3" name="Picture 52"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4" name="Picture 53"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5" name="Picture 54"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6" name="Picture 55"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7" name="Picture 56"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8" name="Picture 57"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60" name="Picture 59"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1" name="Picture 60"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63" name="Picture 62"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64" name="Picture 63">
              <a:extLst>
                <a:ext uri="{FF2B5EF4-FFF2-40B4-BE49-F238E27FC236}">
                  <a16:creationId xmlns:a16="http://schemas.microsoft.com/office/drawing/2014/main" id="{93E77BB0-CCCB-184C-8A71-2856CDD78E38}"/>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6" name="Picture 65">
              <a:extLst>
                <a:ext uri="{FF2B5EF4-FFF2-40B4-BE49-F238E27FC236}">
                  <a16:creationId xmlns:a16="http://schemas.microsoft.com/office/drawing/2014/main" id="{7D4A6225-A6BA-474B-9F8F-B55FD8A87BDA}"/>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67" name="Picture 66"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8" name="Picture 67"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45993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500" fill="hold"/>
                                        <p:tgtEl>
                                          <p:spTgt spid="40"/>
                                        </p:tgtEl>
                                        <p:attrNameLst>
                                          <p:attrName>ppt_x</p:attrName>
                                        </p:attrNameLst>
                                      </p:cBhvr>
                                      <p:tavLst>
                                        <p:tav tm="0">
                                          <p:val>
                                            <p:strVal val="0-#ppt_w/2"/>
                                          </p:val>
                                        </p:tav>
                                        <p:tav tm="100000">
                                          <p:val>
                                            <p:strVal val="#ppt_x"/>
                                          </p:val>
                                        </p:tav>
                                      </p:tavLst>
                                    </p:anim>
                                    <p:anim calcmode="lin" valueType="num">
                                      <p:cBhvr additive="base">
                                        <p:cTn id="12" dur="1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6" grpId="0"/>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6565"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262" y="888004"/>
            <a:ext cx="11763662"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71" name="Group 70">
            <a:extLst>
              <a:ext uri="{FF2B5EF4-FFF2-40B4-BE49-F238E27FC236}">
                <a16:creationId xmlns:a16="http://schemas.microsoft.com/office/drawing/2014/main" id="{5428DC18-6100-4A4C-B0B6-D372F1EC6582}"/>
              </a:ext>
            </a:extLst>
          </p:cNvPr>
          <p:cNvGrpSpPr/>
          <p:nvPr userDrawn="1"/>
        </p:nvGrpSpPr>
        <p:grpSpPr>
          <a:xfrm>
            <a:off x="226688" y="6569736"/>
            <a:ext cx="9628745" cy="144114"/>
            <a:chOff x="1076500" y="4469696"/>
            <a:chExt cx="9628745" cy="144114"/>
          </a:xfrm>
        </p:grpSpPr>
        <p:pic>
          <p:nvPicPr>
            <p:cNvPr id="72" name="Picture 71" descr="de.png">
              <a:extLst>
                <a:ext uri="{FF2B5EF4-FFF2-40B4-BE49-F238E27FC236}">
                  <a16:creationId xmlns:a16="http://schemas.microsoft.com/office/drawing/2014/main" id="{7BD5C580-5151-EA44-BFDE-6189084E07B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3" name="Picture 72" descr="at.png">
              <a:extLst>
                <a:ext uri="{FF2B5EF4-FFF2-40B4-BE49-F238E27FC236}">
                  <a16:creationId xmlns:a16="http://schemas.microsoft.com/office/drawing/2014/main" id="{EFFE82F2-BDCE-CD46-AF4F-63C81090B11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4" name="Picture 73" descr="be.png">
              <a:extLst>
                <a:ext uri="{FF2B5EF4-FFF2-40B4-BE49-F238E27FC236}">
                  <a16:creationId xmlns:a16="http://schemas.microsoft.com/office/drawing/2014/main" id="{CCE40969-9612-2B48-BCA2-66F083E8A6F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5" name="Picture 74" descr="dk.png">
              <a:extLst>
                <a:ext uri="{FF2B5EF4-FFF2-40B4-BE49-F238E27FC236}">
                  <a16:creationId xmlns:a16="http://schemas.microsoft.com/office/drawing/2014/main" id="{1A2C2F64-F6BC-0A4C-B913-608CC001BE0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6" name="Picture 75" descr="es.png">
              <a:extLst>
                <a:ext uri="{FF2B5EF4-FFF2-40B4-BE49-F238E27FC236}">
                  <a16:creationId xmlns:a16="http://schemas.microsoft.com/office/drawing/2014/main" id="{D9A8FD1D-ADC6-9041-8C4E-2DFC8D02695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7" name="Picture 76" descr="ee.png">
              <a:extLst>
                <a:ext uri="{FF2B5EF4-FFF2-40B4-BE49-F238E27FC236}">
                  <a16:creationId xmlns:a16="http://schemas.microsoft.com/office/drawing/2014/main" id="{8D35EA88-8390-9E4B-A747-3C09A1CFAAE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8" name="Picture 77" descr="fi.png">
              <a:extLst>
                <a:ext uri="{FF2B5EF4-FFF2-40B4-BE49-F238E27FC236}">
                  <a16:creationId xmlns:a16="http://schemas.microsoft.com/office/drawing/2014/main" id="{AE3DD92A-64D1-ED4F-AEC1-664A2DD962A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9" name="Picture 78" descr="fr.png">
              <a:extLst>
                <a:ext uri="{FF2B5EF4-FFF2-40B4-BE49-F238E27FC236}">
                  <a16:creationId xmlns:a16="http://schemas.microsoft.com/office/drawing/2014/main" id="{6316C1C8-38AF-8F41-B119-7D3911FA1A2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80" name="Picture 79" descr="gr.png">
              <a:extLst>
                <a:ext uri="{FF2B5EF4-FFF2-40B4-BE49-F238E27FC236}">
                  <a16:creationId xmlns:a16="http://schemas.microsoft.com/office/drawing/2014/main" id="{1E47056C-FF00-3444-AE05-B0A8EA5FE3F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81" name="Picture 80" descr="hu.png">
              <a:extLst>
                <a:ext uri="{FF2B5EF4-FFF2-40B4-BE49-F238E27FC236}">
                  <a16:creationId xmlns:a16="http://schemas.microsoft.com/office/drawing/2014/main" id="{BDDAF434-940C-2A4E-AF5A-50386B932EC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2" name="Picture 81" descr="ie.png">
              <a:extLst>
                <a:ext uri="{FF2B5EF4-FFF2-40B4-BE49-F238E27FC236}">
                  <a16:creationId xmlns:a16="http://schemas.microsoft.com/office/drawing/2014/main" id="{71B775D2-2003-0D49-9AA4-2665F9CE8B5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3" name="Picture 82" descr="it.png">
              <a:extLst>
                <a:ext uri="{FF2B5EF4-FFF2-40B4-BE49-F238E27FC236}">
                  <a16:creationId xmlns:a16="http://schemas.microsoft.com/office/drawing/2014/main" id="{F10C9F07-92E0-7446-A17D-3B4DCAC14B6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4" name="Picture 83" descr="lu.png">
              <a:extLst>
                <a:ext uri="{FF2B5EF4-FFF2-40B4-BE49-F238E27FC236}">
                  <a16:creationId xmlns:a16="http://schemas.microsoft.com/office/drawing/2014/main" id="{64FB4858-2050-D445-9EDD-2C06A3EF6EA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5" name="Picture 84" descr="no.png">
              <a:extLst>
                <a:ext uri="{FF2B5EF4-FFF2-40B4-BE49-F238E27FC236}">
                  <a16:creationId xmlns:a16="http://schemas.microsoft.com/office/drawing/2014/main" id="{114C4550-7304-A840-A317-688B9D9BC58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6" name="Picture 85" descr="nl.png">
              <a:extLst>
                <a:ext uri="{FF2B5EF4-FFF2-40B4-BE49-F238E27FC236}">
                  <a16:creationId xmlns:a16="http://schemas.microsoft.com/office/drawing/2014/main" id="{0E96DAA7-BF65-8A4B-A692-64BA042C5EB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7" name="Picture 86" descr="pl.png">
              <a:extLst>
                <a:ext uri="{FF2B5EF4-FFF2-40B4-BE49-F238E27FC236}">
                  <a16:creationId xmlns:a16="http://schemas.microsoft.com/office/drawing/2014/main" id="{E6CCE95D-E78C-0847-8B8F-1F7FA445F3C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8" name="Picture 87" descr="pt.png">
              <a:extLst>
                <a:ext uri="{FF2B5EF4-FFF2-40B4-BE49-F238E27FC236}">
                  <a16:creationId xmlns:a16="http://schemas.microsoft.com/office/drawing/2014/main" id="{6110F6C9-5C87-CE4E-A134-70D9816586B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9" name="Picture 88" descr="cz.png">
              <a:extLst>
                <a:ext uri="{FF2B5EF4-FFF2-40B4-BE49-F238E27FC236}">
                  <a16:creationId xmlns:a16="http://schemas.microsoft.com/office/drawing/2014/main" id="{2733FD31-2E24-7241-9FEF-499304A7638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90" name="Picture 89" descr="ro.png">
              <a:extLst>
                <a:ext uri="{FF2B5EF4-FFF2-40B4-BE49-F238E27FC236}">
                  <a16:creationId xmlns:a16="http://schemas.microsoft.com/office/drawing/2014/main" id="{BD2865F5-2E0A-3E48-9D54-5100619BBCF6}"/>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91" name="Picture 90" descr="se.png">
              <a:extLst>
                <a:ext uri="{FF2B5EF4-FFF2-40B4-BE49-F238E27FC236}">
                  <a16:creationId xmlns:a16="http://schemas.microsoft.com/office/drawing/2014/main" id="{F4ED6D38-F590-044E-B0A5-50BC08403138}"/>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2" name="Picture 91" descr="ch.png">
              <a:extLst>
                <a:ext uri="{FF2B5EF4-FFF2-40B4-BE49-F238E27FC236}">
                  <a16:creationId xmlns:a16="http://schemas.microsoft.com/office/drawing/2014/main" id="{66BE5167-9316-BC41-B684-342F0F86ACB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3" name="Picture 92" descr="uk.png">
              <a:extLst>
                <a:ext uri="{FF2B5EF4-FFF2-40B4-BE49-F238E27FC236}">
                  <a16:creationId xmlns:a16="http://schemas.microsoft.com/office/drawing/2014/main" id="{B19C342E-FC09-4D4B-ADC6-94A88C9E7BBE}"/>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4" name="Picture 93">
              <a:extLst>
                <a:ext uri="{FF2B5EF4-FFF2-40B4-BE49-F238E27FC236}">
                  <a16:creationId xmlns:a16="http://schemas.microsoft.com/office/drawing/2014/main" id="{3DB96A46-E1E9-A149-A3CE-9BEE2DA46D45}"/>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5" name="Picture 94">
              <a:extLst>
                <a:ext uri="{FF2B5EF4-FFF2-40B4-BE49-F238E27FC236}">
                  <a16:creationId xmlns:a16="http://schemas.microsoft.com/office/drawing/2014/main" id="{4B3449AB-B3D7-754C-BDD2-6F22E720F0AE}"/>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6" name="Picture 95" descr="ca.png">
              <a:extLst>
                <a:ext uri="{FF2B5EF4-FFF2-40B4-BE49-F238E27FC236}">
                  <a16:creationId xmlns:a16="http://schemas.microsoft.com/office/drawing/2014/main" id="{B7312A7E-BEF6-BD47-8AAF-23157B1ADE4E}"/>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7" name="Picture 96" descr="si.png">
              <a:extLst>
                <a:ext uri="{FF2B5EF4-FFF2-40B4-BE49-F238E27FC236}">
                  <a16:creationId xmlns:a16="http://schemas.microsoft.com/office/drawing/2014/main" id="{924F7455-C208-704C-8796-191926D963D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9637147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72" name="Group 71">
            <a:extLst>
              <a:ext uri="{FF2B5EF4-FFF2-40B4-BE49-F238E27FC236}">
                <a16:creationId xmlns:a16="http://schemas.microsoft.com/office/drawing/2014/main" id="{DEA8977A-E188-AF40-A013-4919652E3F74}"/>
              </a:ext>
            </a:extLst>
          </p:cNvPr>
          <p:cNvGrpSpPr/>
          <p:nvPr userDrawn="1"/>
        </p:nvGrpSpPr>
        <p:grpSpPr>
          <a:xfrm>
            <a:off x="226688" y="6569736"/>
            <a:ext cx="9628745" cy="144114"/>
            <a:chOff x="1076500" y="4469696"/>
            <a:chExt cx="9628745" cy="144114"/>
          </a:xfrm>
        </p:grpSpPr>
        <p:pic>
          <p:nvPicPr>
            <p:cNvPr id="73" name="Picture 72" descr="de.png">
              <a:extLst>
                <a:ext uri="{FF2B5EF4-FFF2-40B4-BE49-F238E27FC236}">
                  <a16:creationId xmlns:a16="http://schemas.microsoft.com/office/drawing/2014/main" id="{7B95CD0C-37DB-764B-A757-56E4EC59AEC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4" name="Picture 73" descr="at.png">
              <a:extLst>
                <a:ext uri="{FF2B5EF4-FFF2-40B4-BE49-F238E27FC236}">
                  <a16:creationId xmlns:a16="http://schemas.microsoft.com/office/drawing/2014/main" id="{6CEE16E2-A5D1-7843-9B85-4EFDA64A7B7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5" name="Picture 74" descr="be.png">
              <a:extLst>
                <a:ext uri="{FF2B5EF4-FFF2-40B4-BE49-F238E27FC236}">
                  <a16:creationId xmlns:a16="http://schemas.microsoft.com/office/drawing/2014/main" id="{B99CD6F0-93E0-7F4B-B8FA-3A8C4999DF0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6" name="Picture 75" descr="dk.png">
              <a:extLst>
                <a:ext uri="{FF2B5EF4-FFF2-40B4-BE49-F238E27FC236}">
                  <a16:creationId xmlns:a16="http://schemas.microsoft.com/office/drawing/2014/main" id="{D33A4837-7AE6-694E-946A-90C7AD1DA1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7" name="Picture 76" descr="es.png">
              <a:extLst>
                <a:ext uri="{FF2B5EF4-FFF2-40B4-BE49-F238E27FC236}">
                  <a16:creationId xmlns:a16="http://schemas.microsoft.com/office/drawing/2014/main" id="{42C25EB6-FDEA-1242-A5E0-45E6788C039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8" name="Picture 77" descr="ee.png">
              <a:extLst>
                <a:ext uri="{FF2B5EF4-FFF2-40B4-BE49-F238E27FC236}">
                  <a16:creationId xmlns:a16="http://schemas.microsoft.com/office/drawing/2014/main" id="{36731815-5186-A445-AAD6-8D1F691E02C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9" name="Picture 78" descr="fi.png">
              <a:extLst>
                <a:ext uri="{FF2B5EF4-FFF2-40B4-BE49-F238E27FC236}">
                  <a16:creationId xmlns:a16="http://schemas.microsoft.com/office/drawing/2014/main" id="{605DC8B8-4D80-6F4F-8834-556BE0AD7B4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80" name="Picture 79" descr="fr.png">
              <a:extLst>
                <a:ext uri="{FF2B5EF4-FFF2-40B4-BE49-F238E27FC236}">
                  <a16:creationId xmlns:a16="http://schemas.microsoft.com/office/drawing/2014/main" id="{96179CC0-82A3-8245-85D5-0023D925093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81" name="Picture 80" descr="gr.png">
              <a:extLst>
                <a:ext uri="{FF2B5EF4-FFF2-40B4-BE49-F238E27FC236}">
                  <a16:creationId xmlns:a16="http://schemas.microsoft.com/office/drawing/2014/main" id="{48E37F65-204B-5447-B5CD-DB71201E3B4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82" name="Picture 81" descr="hu.png">
              <a:extLst>
                <a:ext uri="{FF2B5EF4-FFF2-40B4-BE49-F238E27FC236}">
                  <a16:creationId xmlns:a16="http://schemas.microsoft.com/office/drawing/2014/main" id="{5B88D93A-DE9E-E542-95AD-A1B314E43C9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3" name="Picture 82" descr="ie.png">
              <a:extLst>
                <a:ext uri="{FF2B5EF4-FFF2-40B4-BE49-F238E27FC236}">
                  <a16:creationId xmlns:a16="http://schemas.microsoft.com/office/drawing/2014/main" id="{58B7A696-EA14-D645-BC50-78CB8A7EDEB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4" name="Picture 83" descr="it.png">
              <a:extLst>
                <a:ext uri="{FF2B5EF4-FFF2-40B4-BE49-F238E27FC236}">
                  <a16:creationId xmlns:a16="http://schemas.microsoft.com/office/drawing/2014/main" id="{5B10D17D-91EE-0A4A-BE84-7BF02B2E043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5" name="Picture 84" descr="lu.png">
              <a:extLst>
                <a:ext uri="{FF2B5EF4-FFF2-40B4-BE49-F238E27FC236}">
                  <a16:creationId xmlns:a16="http://schemas.microsoft.com/office/drawing/2014/main" id="{2D3EBDDF-D5D5-1943-9555-DFDB0AA8203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6" name="Picture 85" descr="no.png">
              <a:extLst>
                <a:ext uri="{FF2B5EF4-FFF2-40B4-BE49-F238E27FC236}">
                  <a16:creationId xmlns:a16="http://schemas.microsoft.com/office/drawing/2014/main" id="{2917B3CC-68BC-C944-ABF8-1836924EDCB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7" name="Picture 86" descr="nl.png">
              <a:extLst>
                <a:ext uri="{FF2B5EF4-FFF2-40B4-BE49-F238E27FC236}">
                  <a16:creationId xmlns:a16="http://schemas.microsoft.com/office/drawing/2014/main" id="{0FA7A219-76E9-EB4A-97ED-517951762C7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8" name="Picture 87" descr="pl.png">
              <a:extLst>
                <a:ext uri="{FF2B5EF4-FFF2-40B4-BE49-F238E27FC236}">
                  <a16:creationId xmlns:a16="http://schemas.microsoft.com/office/drawing/2014/main" id="{B813C2A1-A665-E546-B748-80BF47C4EE40}"/>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9" name="Picture 88" descr="pt.png">
              <a:extLst>
                <a:ext uri="{FF2B5EF4-FFF2-40B4-BE49-F238E27FC236}">
                  <a16:creationId xmlns:a16="http://schemas.microsoft.com/office/drawing/2014/main" id="{4AD08413-EE55-4B4C-805D-DC0EC6DA01C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90" name="Picture 89" descr="cz.png">
              <a:extLst>
                <a:ext uri="{FF2B5EF4-FFF2-40B4-BE49-F238E27FC236}">
                  <a16:creationId xmlns:a16="http://schemas.microsoft.com/office/drawing/2014/main" id="{A0FB19C4-00DD-6A48-8040-3B4374EDD354}"/>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91" name="Picture 90" descr="ro.png">
              <a:extLst>
                <a:ext uri="{FF2B5EF4-FFF2-40B4-BE49-F238E27FC236}">
                  <a16:creationId xmlns:a16="http://schemas.microsoft.com/office/drawing/2014/main" id="{1EF7BCAB-66EA-024D-AC2C-47C69354B6C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92" name="Picture 91" descr="se.png">
              <a:extLst>
                <a:ext uri="{FF2B5EF4-FFF2-40B4-BE49-F238E27FC236}">
                  <a16:creationId xmlns:a16="http://schemas.microsoft.com/office/drawing/2014/main" id="{90463E80-EE0C-4842-8BA8-5B0B52E07B1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3" name="Picture 92" descr="ch.png">
              <a:extLst>
                <a:ext uri="{FF2B5EF4-FFF2-40B4-BE49-F238E27FC236}">
                  <a16:creationId xmlns:a16="http://schemas.microsoft.com/office/drawing/2014/main" id="{85E2B468-1202-7B46-8246-48E8C47E2E1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4" name="Picture 93" descr="uk.png">
              <a:extLst>
                <a:ext uri="{FF2B5EF4-FFF2-40B4-BE49-F238E27FC236}">
                  <a16:creationId xmlns:a16="http://schemas.microsoft.com/office/drawing/2014/main" id="{79ECE11B-E16E-144D-88A6-7C7A0681E09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5" name="Picture 94">
              <a:extLst>
                <a:ext uri="{FF2B5EF4-FFF2-40B4-BE49-F238E27FC236}">
                  <a16:creationId xmlns:a16="http://schemas.microsoft.com/office/drawing/2014/main" id="{066A355F-901F-D141-A632-FD1D2D4B015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6" name="Picture 95">
              <a:extLst>
                <a:ext uri="{FF2B5EF4-FFF2-40B4-BE49-F238E27FC236}">
                  <a16:creationId xmlns:a16="http://schemas.microsoft.com/office/drawing/2014/main" id="{7F252133-D0D8-EF47-A608-96BE2C771B8D}"/>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7" name="Picture 96" descr="ca.png">
              <a:extLst>
                <a:ext uri="{FF2B5EF4-FFF2-40B4-BE49-F238E27FC236}">
                  <a16:creationId xmlns:a16="http://schemas.microsoft.com/office/drawing/2014/main" id="{F813B462-0B76-8349-842F-50C1907F95E4}"/>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9" name="Picture 98" descr="si.png">
              <a:extLst>
                <a:ext uri="{FF2B5EF4-FFF2-40B4-BE49-F238E27FC236}">
                  <a16:creationId xmlns:a16="http://schemas.microsoft.com/office/drawing/2014/main" id="{49B37F0F-4C6E-1243-B654-20665F6C29C0}"/>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95688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9" name="Rectangle 6">
            <a:extLst>
              <a:ext uri="{FF2B5EF4-FFF2-40B4-BE49-F238E27FC236}">
                <a16:creationId xmlns:a16="http://schemas.microsoft.com/office/drawing/2014/main" id="{8493550D-A1E3-3A4E-9392-FA472511DF5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6C1A716A-F635-E146-B1C9-5DAFF97E9B9F}"/>
              </a:ext>
            </a:extLst>
          </p:cNvPr>
          <p:cNvSpPr>
            <a:spLocks noGrp="1"/>
          </p:cNvSpPr>
          <p:nvPr>
            <p:ph idx="1" hasCustomPrompt="1"/>
          </p:nvPr>
        </p:nvSpPr>
        <p:spPr>
          <a:xfrm>
            <a:off x="218262" y="882192"/>
            <a:ext cx="11763662" cy="551477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0052076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13"/>
          <a:stretch/>
        </p:blipFill>
        <p:spPr>
          <a:xfrm>
            <a:off x="0" y="-1"/>
            <a:ext cx="12191999" cy="6858001"/>
          </a:xfrm>
          <a:prstGeom prst="rect">
            <a:avLst/>
          </a:prstGeom>
        </p:spPr>
      </p:pic>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9CF4AA02-46C3-2E4E-BBCD-184245B1C27D}"/>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FDEFC816-A90C-5D4F-990B-9A17AAF3CC6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C20EBC92-DCF5-834E-94FE-2F97183D955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8FB9EB9D-CA7F-2847-9391-22D69FB9D49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19B5E50E-19B4-9142-B2AF-9CE27A6D275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903C6BA1-7C07-F24F-AF02-F938C6EEAA6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ED985444-DB7F-6348-9171-4C16D25F1F3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B24EEDA5-D081-2948-BD1F-4315C3EB0FB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717EE6F1-F883-674D-A54E-BBB45DDE653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17D0AF85-EFFD-9D47-8CAF-524211CF39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5BF45C73-E862-A441-8D36-9E460CFAAD3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51B2B1BF-D051-BD4F-B100-05897CDEC91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DDFF9178-1DBD-4A4E-A33C-A20A9FBF069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6E957B0B-FEC0-0841-B96A-71989153DAE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E85B6145-8765-1942-9C3C-584B9E4F562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FA9AB6AE-8F74-5649-A7BD-E22ABE7CD437}"/>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309DB9AD-D2B3-EE4E-B10F-2ADD8640D6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FE4004F6-A966-4A4E-A9F4-434158878A5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5B4D378C-7003-164F-A85C-6D0479D13DB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A76847FE-55F0-CD46-871B-7059913351C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520EF400-2B3A-6148-88F1-75926D4318B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1CB4EF40-5507-A144-A160-991A99CDD40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E96B798E-AE5E-F94A-BB77-87741B4EB797}"/>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EE27C8B0-A19F-C049-AD87-8002C583B64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54FD3989-60F4-B54A-ABEC-F044A1E4A653}"/>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29DAF711-0059-9346-808D-2F947CF62915}"/>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F0A3B132-3A7A-F643-82D4-5E58CFF688B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6990688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6" name="Group 65">
            <a:extLst>
              <a:ext uri="{FF2B5EF4-FFF2-40B4-BE49-F238E27FC236}">
                <a16:creationId xmlns:a16="http://schemas.microsoft.com/office/drawing/2014/main" id="{50B59D99-4183-534B-A08A-4E421A7900AC}"/>
              </a:ext>
            </a:extLst>
          </p:cNvPr>
          <p:cNvGrpSpPr/>
          <p:nvPr userDrawn="1"/>
        </p:nvGrpSpPr>
        <p:grpSpPr>
          <a:xfrm>
            <a:off x="226688" y="6569736"/>
            <a:ext cx="9628745" cy="144114"/>
            <a:chOff x="1076500" y="4469696"/>
            <a:chExt cx="9628745" cy="144114"/>
          </a:xfrm>
        </p:grpSpPr>
        <p:pic>
          <p:nvPicPr>
            <p:cNvPr id="67" name="Picture 66" descr="de.png">
              <a:extLst>
                <a:ext uri="{FF2B5EF4-FFF2-40B4-BE49-F238E27FC236}">
                  <a16:creationId xmlns:a16="http://schemas.microsoft.com/office/drawing/2014/main" id="{0215F9CD-1080-424B-8BD2-0F0D4A46635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8" name="Picture 67" descr="at.png">
              <a:extLst>
                <a:ext uri="{FF2B5EF4-FFF2-40B4-BE49-F238E27FC236}">
                  <a16:creationId xmlns:a16="http://schemas.microsoft.com/office/drawing/2014/main" id="{AFE87127-3938-4948-8112-DD05B7977BF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9" name="Picture 68" descr="be.png">
              <a:extLst>
                <a:ext uri="{FF2B5EF4-FFF2-40B4-BE49-F238E27FC236}">
                  <a16:creationId xmlns:a16="http://schemas.microsoft.com/office/drawing/2014/main" id="{D424D564-9A84-A940-9F74-20815F0B5C2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0" name="Picture 69" descr="dk.png">
              <a:extLst>
                <a:ext uri="{FF2B5EF4-FFF2-40B4-BE49-F238E27FC236}">
                  <a16:creationId xmlns:a16="http://schemas.microsoft.com/office/drawing/2014/main" id="{75CB4143-0FFF-1F40-BB6A-DCA0FF8933C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1" name="Picture 70" descr="es.png">
              <a:extLst>
                <a:ext uri="{FF2B5EF4-FFF2-40B4-BE49-F238E27FC236}">
                  <a16:creationId xmlns:a16="http://schemas.microsoft.com/office/drawing/2014/main" id="{F6566335-07A7-C14E-9191-C802008A31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2" name="Picture 71" descr="ee.png">
              <a:extLst>
                <a:ext uri="{FF2B5EF4-FFF2-40B4-BE49-F238E27FC236}">
                  <a16:creationId xmlns:a16="http://schemas.microsoft.com/office/drawing/2014/main" id="{01A2C9CA-164E-C947-923A-ADA1FACF4D0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3" name="Picture 72" descr="fi.png">
              <a:extLst>
                <a:ext uri="{FF2B5EF4-FFF2-40B4-BE49-F238E27FC236}">
                  <a16:creationId xmlns:a16="http://schemas.microsoft.com/office/drawing/2014/main" id="{5B544D93-4768-5B41-80AA-A19A686DCC3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4" name="Picture 73" descr="fr.png">
              <a:extLst>
                <a:ext uri="{FF2B5EF4-FFF2-40B4-BE49-F238E27FC236}">
                  <a16:creationId xmlns:a16="http://schemas.microsoft.com/office/drawing/2014/main" id="{AC785B86-F701-BE4F-80F9-F3AD9FC48C7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5" name="Picture 74" descr="gr.png">
              <a:extLst>
                <a:ext uri="{FF2B5EF4-FFF2-40B4-BE49-F238E27FC236}">
                  <a16:creationId xmlns:a16="http://schemas.microsoft.com/office/drawing/2014/main" id="{D0FC093B-A4E9-9540-925B-242BEA17107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6" name="Picture 75" descr="hu.png">
              <a:extLst>
                <a:ext uri="{FF2B5EF4-FFF2-40B4-BE49-F238E27FC236}">
                  <a16:creationId xmlns:a16="http://schemas.microsoft.com/office/drawing/2014/main" id="{028A41EE-8906-494B-BF33-75A09CE7A72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7" name="Picture 76" descr="ie.png">
              <a:extLst>
                <a:ext uri="{FF2B5EF4-FFF2-40B4-BE49-F238E27FC236}">
                  <a16:creationId xmlns:a16="http://schemas.microsoft.com/office/drawing/2014/main" id="{85E6C2B6-E0D5-4D4E-BB76-0434C3B407D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8" name="Picture 77" descr="it.png">
              <a:extLst>
                <a:ext uri="{FF2B5EF4-FFF2-40B4-BE49-F238E27FC236}">
                  <a16:creationId xmlns:a16="http://schemas.microsoft.com/office/drawing/2014/main" id="{AD07C11C-ED02-FF4C-9E27-7D845267AEF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9" name="Picture 78" descr="lu.png">
              <a:extLst>
                <a:ext uri="{FF2B5EF4-FFF2-40B4-BE49-F238E27FC236}">
                  <a16:creationId xmlns:a16="http://schemas.microsoft.com/office/drawing/2014/main" id="{5E8224E7-FB0A-3949-9B2C-CA51AE52ADD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0" name="Picture 79" descr="no.png">
              <a:extLst>
                <a:ext uri="{FF2B5EF4-FFF2-40B4-BE49-F238E27FC236}">
                  <a16:creationId xmlns:a16="http://schemas.microsoft.com/office/drawing/2014/main" id="{FC08FC2E-8AC8-BF4F-A2CF-C46E4790812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1" name="Picture 80" descr="nl.png">
              <a:extLst>
                <a:ext uri="{FF2B5EF4-FFF2-40B4-BE49-F238E27FC236}">
                  <a16:creationId xmlns:a16="http://schemas.microsoft.com/office/drawing/2014/main" id="{F6B70EDA-A849-C742-86C1-F75A72D8512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2" name="Picture 81" descr="pl.png">
              <a:extLst>
                <a:ext uri="{FF2B5EF4-FFF2-40B4-BE49-F238E27FC236}">
                  <a16:creationId xmlns:a16="http://schemas.microsoft.com/office/drawing/2014/main" id="{099255E5-C760-F847-8963-7484C7525A1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3" name="Picture 82" descr="pt.png">
              <a:extLst>
                <a:ext uri="{FF2B5EF4-FFF2-40B4-BE49-F238E27FC236}">
                  <a16:creationId xmlns:a16="http://schemas.microsoft.com/office/drawing/2014/main" id="{59BE4BBA-4FFE-9140-8400-EEEE45A9350E}"/>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4" name="Picture 83" descr="cz.png">
              <a:extLst>
                <a:ext uri="{FF2B5EF4-FFF2-40B4-BE49-F238E27FC236}">
                  <a16:creationId xmlns:a16="http://schemas.microsoft.com/office/drawing/2014/main" id="{F8CB2F63-59A0-764C-8D92-6E8EE329B12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5" name="Picture 84" descr="ro.png">
              <a:extLst>
                <a:ext uri="{FF2B5EF4-FFF2-40B4-BE49-F238E27FC236}">
                  <a16:creationId xmlns:a16="http://schemas.microsoft.com/office/drawing/2014/main" id="{98CD08B3-1A1C-1543-8CA0-719753E63FD8}"/>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6" name="Picture 85" descr="se.png">
              <a:extLst>
                <a:ext uri="{FF2B5EF4-FFF2-40B4-BE49-F238E27FC236}">
                  <a16:creationId xmlns:a16="http://schemas.microsoft.com/office/drawing/2014/main" id="{F38829DF-E907-E943-9187-FE0C9DF9042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7" name="Picture 86" descr="ch.png">
              <a:extLst>
                <a:ext uri="{FF2B5EF4-FFF2-40B4-BE49-F238E27FC236}">
                  <a16:creationId xmlns:a16="http://schemas.microsoft.com/office/drawing/2014/main" id="{1D87BDE6-16D0-8C44-A4A0-1463C02BB63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8" name="Picture 87" descr="uk.png">
              <a:extLst>
                <a:ext uri="{FF2B5EF4-FFF2-40B4-BE49-F238E27FC236}">
                  <a16:creationId xmlns:a16="http://schemas.microsoft.com/office/drawing/2014/main" id="{E395814A-13A7-C546-A9F2-43C76B7D17F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9" name="Picture 88">
              <a:extLst>
                <a:ext uri="{FF2B5EF4-FFF2-40B4-BE49-F238E27FC236}">
                  <a16:creationId xmlns:a16="http://schemas.microsoft.com/office/drawing/2014/main" id="{949A24A4-9DD8-8348-9772-EFD33DAD13F8}"/>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0" name="Picture 89">
              <a:extLst>
                <a:ext uri="{FF2B5EF4-FFF2-40B4-BE49-F238E27FC236}">
                  <a16:creationId xmlns:a16="http://schemas.microsoft.com/office/drawing/2014/main" id="{E35F1CE6-E24E-F146-BB68-DEFB612DE637}"/>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1" name="Picture 90" descr="ca.png">
              <a:extLst>
                <a:ext uri="{FF2B5EF4-FFF2-40B4-BE49-F238E27FC236}">
                  <a16:creationId xmlns:a16="http://schemas.microsoft.com/office/drawing/2014/main" id="{D8CF3E18-9F3C-B846-BEBF-B6493F225FE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3" name="Picture 92" descr="si.png">
              <a:extLst>
                <a:ext uri="{FF2B5EF4-FFF2-40B4-BE49-F238E27FC236}">
                  <a16:creationId xmlns:a16="http://schemas.microsoft.com/office/drawing/2014/main" id="{EE2C902A-6582-5D47-A3D8-5D481EB6A446}"/>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5712902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2642395D-106D-B046-A146-EFCB523A77AF}"/>
              </a:ext>
            </a:extLst>
          </p:cNvPr>
          <p:cNvGraphicFramePr/>
          <p:nvPr userDrawn="1"/>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D5A66B6B-38AB-5847-8954-F7120559E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30BBE71F-1AE0-E14C-BCC9-3FFFA214F70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7" name="Group 66">
            <a:extLst>
              <a:ext uri="{FF2B5EF4-FFF2-40B4-BE49-F238E27FC236}">
                <a16:creationId xmlns:a16="http://schemas.microsoft.com/office/drawing/2014/main" id="{54BDD1E6-028B-3F42-A403-DA40C4444A16}"/>
              </a:ext>
            </a:extLst>
          </p:cNvPr>
          <p:cNvGrpSpPr/>
          <p:nvPr userDrawn="1"/>
        </p:nvGrpSpPr>
        <p:grpSpPr>
          <a:xfrm>
            <a:off x="226688" y="6569736"/>
            <a:ext cx="9628745" cy="144114"/>
            <a:chOff x="1076500" y="4469696"/>
            <a:chExt cx="9628745" cy="144114"/>
          </a:xfrm>
        </p:grpSpPr>
        <p:pic>
          <p:nvPicPr>
            <p:cNvPr id="68" name="Picture 67" descr="de.png">
              <a:extLst>
                <a:ext uri="{FF2B5EF4-FFF2-40B4-BE49-F238E27FC236}">
                  <a16:creationId xmlns:a16="http://schemas.microsoft.com/office/drawing/2014/main" id="{2D6D1B05-AD7A-444A-ADBC-E231A1C1852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22800F37-C605-8B43-A39F-1E9B13C7956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854F0140-73C1-984B-B5B6-5BE1AD4489F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0F5D7C41-DA4D-2944-B1F8-17487BB2C2D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E34D9A91-F523-1E4C-9533-DF0CED61980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380B683A-5F0D-3D4B-8892-E6AD6B3E45A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AFCDE9E2-86E4-854B-9874-D75647D7211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52ACDD40-8980-7A47-9E5B-25B42430C77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4BDBAA49-C987-2B46-A33C-6C05E2398F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31C32FA3-C2A5-C242-8B8E-F2CB26DD84B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EA3E783B-FE92-A144-98A8-E9CFFDCA0FF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DFE30E24-B39D-C94D-9361-1742AEA39D5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41EC7C5F-5BC6-2A41-AC63-E4C5136B640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AFF69EE0-4287-C549-9D87-58E244CF8BC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7EED7DEF-F627-524D-A0A3-4C96D2F6291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F55DF420-F524-7D47-AB6C-3D5DF2C7B4D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6C25DC71-DC3A-B242-A7C4-131F23ADDDE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131BA5C1-CACF-C34C-8ADB-7F553B4A824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183225B3-F93D-194B-8328-D975E4F3775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AA4CD588-80C3-DD40-A168-D7B3D1B0A19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7ED6A184-0CA2-CE46-A584-93598CB6C2F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1483659E-38AE-E64E-94FE-E743D2262DA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2E8B839E-B132-1C47-8E74-3C2191FC8E7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AD7F2AAB-D7CE-5F4F-B494-E3295411379C}"/>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2" name="Picture 91" descr="ca.png">
              <a:extLst>
                <a:ext uri="{FF2B5EF4-FFF2-40B4-BE49-F238E27FC236}">
                  <a16:creationId xmlns:a16="http://schemas.microsoft.com/office/drawing/2014/main" id="{6838CAD7-86D9-2547-B3FD-0A4D956FF2ED}"/>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4A9A61CA-4FBA-544E-AEBC-9F54CD1AC346}"/>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67515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32CB0D33-0F35-234C-8580-BE31162166B2}"/>
              </a:ext>
            </a:extLst>
          </p:cNvPr>
          <p:cNvGraphicFramePr/>
          <p:nvPr userDrawn="1"/>
        </p:nvGraphicFramePr>
        <p:xfrm>
          <a:off x="278275" y="1244313"/>
          <a:ext cx="11624274" cy="4832637"/>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34F911A5-0999-1346-B5B7-6D1872DC7B8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6DD9E2B0-F6A6-2F4E-9ED8-6C559257CAD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7" name="Group 66">
            <a:extLst>
              <a:ext uri="{FF2B5EF4-FFF2-40B4-BE49-F238E27FC236}">
                <a16:creationId xmlns:a16="http://schemas.microsoft.com/office/drawing/2014/main" id="{64FC43C5-4C8C-354F-B504-6C74090240E6}"/>
              </a:ext>
            </a:extLst>
          </p:cNvPr>
          <p:cNvGrpSpPr/>
          <p:nvPr userDrawn="1"/>
        </p:nvGrpSpPr>
        <p:grpSpPr>
          <a:xfrm>
            <a:off x="226688" y="6569736"/>
            <a:ext cx="9628745" cy="144114"/>
            <a:chOff x="1076500" y="4469696"/>
            <a:chExt cx="9628745" cy="144114"/>
          </a:xfrm>
        </p:grpSpPr>
        <p:pic>
          <p:nvPicPr>
            <p:cNvPr id="68" name="Picture 67" descr="de.png">
              <a:extLst>
                <a:ext uri="{FF2B5EF4-FFF2-40B4-BE49-F238E27FC236}">
                  <a16:creationId xmlns:a16="http://schemas.microsoft.com/office/drawing/2014/main" id="{C5BBE3B2-915D-8F44-B9F0-BD49EB4CFF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2216BF30-B059-DA46-A860-611F7C9FDB7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E8A5517A-E364-D641-B119-DE1858C9D79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C2E8D44E-C7F2-0943-B4D5-F973690F119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71A5D948-4D29-7040-9E54-B06C70BF7F6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AE335E1C-16F0-F141-A803-F9566AC5C31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1C290DA6-D863-EB45-95F4-A44098BB2DB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21F2996D-076E-AA43-BAC9-D9F552D53A1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2AEF6A7A-56C0-4F4E-808A-B3E310275A7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4E68A192-E096-FC44-8CC6-CD96FBB1ED1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B1B44ED9-1CF2-0C41-B128-BE15B38638C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A29FDA3B-84AF-614F-A7D7-8A5092C57BA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B3E343C9-67C4-2548-9DC2-5292D5D50CF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850AAECC-2B5B-374A-8184-7B93C0A06B8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82B7D08D-CA04-B940-AF03-7CEDDB87912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6C40452F-4768-8A46-BEA8-47876A3AB319}"/>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B237D371-598F-4748-AE92-C6E10D0F89A0}"/>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A00FBDC2-4F3E-9649-855D-85E02C08936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A313E3DA-01BD-6744-997E-E1860B4ED00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DEE312E7-647E-3E4D-9299-62446118672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D7194C18-4644-8E4C-96F7-F7D223F04FA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F3DACACC-211D-0C49-8C78-C4030C405A6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86385356-8D62-7F44-BD4A-F3F5CA9DFDE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79D11D91-BE3C-3B4D-A4C0-71145CF82550}"/>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2" name="Picture 91" descr="ca.png">
              <a:extLst>
                <a:ext uri="{FF2B5EF4-FFF2-40B4-BE49-F238E27FC236}">
                  <a16:creationId xmlns:a16="http://schemas.microsoft.com/office/drawing/2014/main" id="{EEE96B00-9BFC-2B40-96AD-EF54462849F6}"/>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72F46799-C8ED-F84B-9C39-597DCE6EA930}"/>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77789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9" name="Rectangle 6">
            <a:extLst>
              <a:ext uri="{FF2B5EF4-FFF2-40B4-BE49-F238E27FC236}">
                <a16:creationId xmlns:a16="http://schemas.microsoft.com/office/drawing/2014/main" id="{8493550D-A1E3-3A4E-9392-FA472511DF5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6C1A716A-F635-E146-B1C9-5DAFF97E9B9F}"/>
              </a:ext>
            </a:extLst>
          </p:cNvPr>
          <p:cNvSpPr>
            <a:spLocks noGrp="1"/>
          </p:cNvSpPr>
          <p:nvPr>
            <p:ph idx="1" hasCustomPrompt="1"/>
          </p:nvPr>
        </p:nvSpPr>
        <p:spPr>
          <a:xfrm>
            <a:off x="218262" y="882192"/>
            <a:ext cx="11763662" cy="551477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2237068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136C1632-A714-CF4A-AE79-5241C3E6257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5" name="Rectangle 6">
            <a:extLst>
              <a:ext uri="{FF2B5EF4-FFF2-40B4-BE49-F238E27FC236}">
                <a16:creationId xmlns:a16="http://schemas.microsoft.com/office/drawing/2014/main" id="{AB933D8D-E14C-BA4A-B236-D5A1517FD2D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id="{87C3AC94-60D7-0646-AE5D-676AB1053AC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7" name="Group 66">
            <a:extLst>
              <a:ext uri="{FF2B5EF4-FFF2-40B4-BE49-F238E27FC236}">
                <a16:creationId xmlns:a16="http://schemas.microsoft.com/office/drawing/2014/main" id="{F3919CB3-67AE-444C-B991-74AF82E29DDE}"/>
              </a:ext>
            </a:extLst>
          </p:cNvPr>
          <p:cNvGrpSpPr/>
          <p:nvPr userDrawn="1"/>
        </p:nvGrpSpPr>
        <p:grpSpPr>
          <a:xfrm>
            <a:off x="226688" y="6569736"/>
            <a:ext cx="9628745" cy="144114"/>
            <a:chOff x="1076500" y="4469696"/>
            <a:chExt cx="9628745" cy="144114"/>
          </a:xfrm>
        </p:grpSpPr>
        <p:pic>
          <p:nvPicPr>
            <p:cNvPr id="68" name="Picture 67" descr="de.png">
              <a:extLst>
                <a:ext uri="{FF2B5EF4-FFF2-40B4-BE49-F238E27FC236}">
                  <a16:creationId xmlns:a16="http://schemas.microsoft.com/office/drawing/2014/main" id="{4A1E7B69-49B9-9241-B6EE-EF9C5020C1D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2F51A3EC-1051-324D-A11F-AEC4132D802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8AEC35C8-11F7-6243-85AE-E3811B43FC7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2EB0DBF5-9335-5547-97F9-DDBB7124723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DCD1BB41-E820-1D44-B909-FE2C958E75D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9EE2925E-F2CE-CD47-A772-6B215950BC9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74D693E4-18CC-3D4A-9DCD-43DA54ED030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2EFEB76F-2690-F642-BE40-F9B9D35C9AA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7D9B45D9-DEFB-D44A-A2D3-4D4B1BC8783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6BA51CF6-D992-CE4F-92AA-6219E12326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7961C66A-B438-244A-843E-421F13C91B4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F1002FF7-13FE-A449-8DC3-CBCD6A471DB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4B8D0E5B-11DF-DF45-9689-7CE7ADC51D7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3EE2126A-1773-C644-B29C-62C90F83E36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AA573092-C670-534E-A4DD-9D8F8912081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23AC36F5-9798-E844-8E8D-59A6787C081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D93D69CF-218F-CA4B-9D6C-E8AC69F274D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21025442-C2C4-934C-816E-CA7955342F6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2C05CE2F-3AC7-7C47-AB9C-BC947D80C11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D6D3CD28-443F-FF42-923E-B1A112A7F78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3786708F-14F3-1148-AEC1-678EB6E14B4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583A5E89-4E4B-1740-8318-302CD322A96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E46C0863-3EBB-1349-B3D0-FDCD00C3B17F}"/>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530D5F86-1575-834F-99D9-1DA7A1D951DE}"/>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2" name="Picture 91" descr="ca.png">
              <a:extLst>
                <a:ext uri="{FF2B5EF4-FFF2-40B4-BE49-F238E27FC236}">
                  <a16:creationId xmlns:a16="http://schemas.microsoft.com/office/drawing/2014/main" id="{797A7787-9F86-EE41-B930-EF79A3D48977}"/>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9CD4DD35-DE60-2C4F-AE7C-300D7D6B82F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40250649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0A18E72C-2C4E-524F-A17A-85AA74107995}"/>
              </a:ext>
            </a:extLst>
          </p:cNvPr>
          <p:cNvSpPr>
            <a:spLocks noGrp="1"/>
          </p:cNvSpPr>
          <p:nvPr>
            <p:ph sz="half" idx="10"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6" name="Content Placeholder 3">
            <a:extLst>
              <a:ext uri="{FF2B5EF4-FFF2-40B4-BE49-F238E27FC236}">
                <a16:creationId xmlns:a16="http://schemas.microsoft.com/office/drawing/2014/main" id="{F3286B48-E06B-6644-A082-EEBC19D84E42}"/>
              </a:ext>
            </a:extLst>
          </p:cNvPr>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6" name="Rectangle 6">
            <a:extLst>
              <a:ext uri="{FF2B5EF4-FFF2-40B4-BE49-F238E27FC236}">
                <a16:creationId xmlns:a16="http://schemas.microsoft.com/office/drawing/2014/main" id="{15637BF2-3DA9-B642-B1D5-C75488583822}"/>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4" name="Picture 93">
            <a:extLst>
              <a:ext uri="{FF2B5EF4-FFF2-40B4-BE49-F238E27FC236}">
                <a16:creationId xmlns:a16="http://schemas.microsoft.com/office/drawing/2014/main" id="{A33B9BBA-A845-6D4E-86B2-BC5A90630F4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95B726BE-2AC3-E149-A9B8-F41EA2EBD12D}"/>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86CCD56B-7756-9040-BFCC-6420FEFEC7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02942615-33B6-1445-98FB-8C766A030CD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37C1F0CD-0327-DD43-B7FD-24B510DD952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EA0B2AD3-B8CE-1940-B3A9-C46AF397CEE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50B91995-695F-474F-9804-E7865A99273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92BC2F39-C93E-2A4B-B8FF-1AF1D249BBB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A3F80BE6-F596-DC49-9DBD-DBF2C63128A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037BABBB-521C-1140-824E-FD90570CEF4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0232D684-5014-A743-836D-C1E18AEB674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BE0E8B72-C75C-C544-BD88-C7AC5B28AD6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5CE7FEFD-1B2D-CF40-84B2-1B4589634F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FCF1305B-8352-BF41-8538-70F0A82F51E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A434A635-D3D7-FB46-8753-5263513849F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148ED59A-DE29-8E44-A028-A1FB24B0CD8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6EAE01DA-F37A-004C-ACC2-652F8AE1ACE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FA0BCE12-5E86-4A40-9CE8-9E7C2A26FA9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D3198910-0D3E-C64F-B495-87CE6B3EEE80}"/>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6EC8AB51-8253-7A48-BE3B-7B57C449944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FBD3A1A9-AC96-A24C-ADC9-8A4B640398E4}"/>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015FA324-792B-9441-8BEF-7AE77781524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89107D1B-865F-3D44-9530-D29E85E7EF8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05DC4347-010A-8546-95CB-30CACAD471F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73DEDA40-5EE3-7F40-901E-4DC6C25DEBD2}"/>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301F091D-7E40-5B4A-A3F5-B9061A879B7F}"/>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5" name="Picture 94" descr="ca.png">
              <a:extLst>
                <a:ext uri="{FF2B5EF4-FFF2-40B4-BE49-F238E27FC236}">
                  <a16:creationId xmlns:a16="http://schemas.microsoft.com/office/drawing/2014/main" id="{23955DDE-3FFD-3B45-A30C-F3A4693F99FF}"/>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7" name="Picture 96" descr="si.png">
              <a:extLst>
                <a:ext uri="{FF2B5EF4-FFF2-40B4-BE49-F238E27FC236}">
                  <a16:creationId xmlns:a16="http://schemas.microsoft.com/office/drawing/2014/main" id="{7BEB4250-293A-B04A-AFF0-259EF7D4B786}"/>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5258698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6350AC2-572B-E748-93A7-E8D48F6FC32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CCAF8EA-1D76-424C-ACE1-069FB50A35DC}"/>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5812556C-035F-674D-8E77-65829009A76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80D753EF-FB6B-794A-9C8D-7C93238384F3}"/>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3E0BE515-36C5-AC4E-85D6-FD92585545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4AD08497-D4C5-1D4B-BF0F-C93A90ACCFD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2AD16C83-907A-0B49-80C1-C935D42D6C3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AFC7A15D-D07B-6E4A-92AF-81100BA1FA1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3D9CA531-F2A9-5543-90E9-5221B513B30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CD13698E-3DD8-0E4E-8058-29625707DE9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352A09BA-AA3E-E246-8751-EF9399787D7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15F59E14-53BA-3743-8933-5019D08921E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F0A8E825-70BA-2340-BB90-40EF9D198D7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C9327024-5873-A341-B5BB-7871A2307B0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E24C7DBA-AAC3-FE41-A9DF-81F6BED8287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F533CBB8-A9D9-4540-A3E2-E1DEC4D178F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96309618-58DA-AF40-8E97-70C07C4BC99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E02F0EC6-50E7-0A49-B367-3BA963B4DA3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66A00CC7-A39B-7F4E-A4B4-3F50F862AC4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F9B85F9F-C35B-E940-B7FC-8F2B95FBC63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FEF1B36D-68CD-514A-A54D-BD9DFB7C80F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BC08FF91-C2E9-0C42-A87B-B0A7BB43362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1013DA24-610E-5343-9263-BFC3D7F85D0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A51FD3B1-D35C-A049-A2F1-3DD063F463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9885ED5A-99CB-0540-A43F-3EF2ED8505F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395CEFF7-61A1-D542-9A36-D4B5FAB2508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A28FA657-DDCB-0F46-B1E3-B1D53B6D028F}"/>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A44741D0-6D4B-364A-90DC-59354AFD96F3}"/>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8E39FC76-DD72-7B41-A228-475ECDF5133F}"/>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F6AADE0C-1E43-A747-88A9-2ECB5BCF4DFA}"/>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0675880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9CF3855-1D27-0A40-BAE3-42EFBD7480E4}"/>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98BCAF30-A127-1A48-9EAD-FDB4600F8163}"/>
              </a:ext>
            </a:extLst>
          </p:cNvPr>
          <p:cNvSpPr>
            <a:spLocks noGrp="1"/>
          </p:cNvSpPr>
          <p:nvPr>
            <p:ph idx="1" hasCustomPrompt="1"/>
          </p:nvPr>
        </p:nvSpPr>
        <p:spPr>
          <a:xfrm>
            <a:off x="218262" y="882192"/>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7828C28-FB53-5144-86D3-7E4683BB906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2B9B5F3A-721D-494D-8CF0-B2B71A137D2C}"/>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7C4A49A4-1E5D-5245-B0AD-8AEFB135F8C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69B57406-1333-8A44-B842-EBA0BC4F17F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A6B1734B-D5A8-DE49-AA01-38E642B6474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8107B006-DB08-E941-8F60-6E22CAA6C86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DE249D69-D609-0D4B-B06E-1FFEF53D24D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C1D5F2E1-D1E9-3444-8701-F44D0F31D26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14D1F825-6F69-5D4E-9F65-C7B29517BF0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6ADF6249-A248-D94A-BE09-9DE7D1E6876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24BAD906-01BE-1243-9593-5CA0E500803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7E6CB43F-0475-1C44-A818-CDE2E62030A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9053D6AA-6D7D-7D46-9CF5-F84DD8913FA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3D23E669-8459-6245-83D4-58DC1A45D75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28326E43-2252-B14C-8827-3628136A5CB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B1447546-D1E0-FB4F-A3DF-B72C7872A4E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407F7FFA-5F0A-0848-818E-7CA823F2D22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83965FCF-DC2F-1142-834F-8077E643491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D6D6669B-E212-8247-8C3A-2A22F37DFD9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52043352-DFB1-DA44-BE6F-93BDC5E2587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F10E538C-F57E-AA46-86D8-4CC52ACCD9D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B08B8E40-C372-BF42-9A7B-A0E4A988A7B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11D7A569-5B4B-8342-94D0-30F7EA89B1E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2AB83AC0-F654-CF4F-B5A5-B0021D16385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CAE5830C-1DEE-B844-A7DA-C57B2DDD5590}"/>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53EA941B-BC4B-D747-BE7F-9501D3542973}"/>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B1D26E50-5FBE-EF41-B5A2-03DA57F24121}"/>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CAA1964F-1483-F24C-B6CB-F6578CB8C1C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5881208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61A08BBE-5D70-DA4B-97D7-C86D7A5ABEF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9A771E7-2D58-194C-A791-65ECD8AB5A13}"/>
              </a:ext>
            </a:extLst>
          </p:cNvPr>
          <p:cNvSpPr>
            <a:spLocks noGrp="1"/>
          </p:cNvSpPr>
          <p:nvPr>
            <p:ph idx="1" hasCustomPrompt="1"/>
          </p:nvPr>
        </p:nvSpPr>
        <p:spPr>
          <a:xfrm>
            <a:off x="218262" y="882192"/>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DD14AB66-7690-9640-BED0-3CA428314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A89E20D2-A506-C341-A842-A81BBD976CE4}"/>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2C511E92-C3EB-3247-8576-1925580068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991A87D9-E628-1D48-B657-7CE4C848188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75CC38DB-9F55-F14D-B254-AF3E753660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BCBBBC07-F70F-8745-8604-EF974011BCE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2C4A4098-2E18-BF47-8C5B-190434D205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5DAB8230-B9C4-024E-A6D8-EB46FFEDC18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C11796F3-7111-6B44-831D-5C2366879D7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4189A5E6-8D30-E04A-9116-3CB34EF7BC1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ACBEB20F-F79E-FD48-BEE0-99F427F4852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6103AA1B-93F4-E942-A6FF-9C6F94A9E61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FF0EC5ED-705F-D64F-B78B-E3FC09DD5A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CC297F9F-1B47-2D43-933D-9130D489DBF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7E515F92-52A1-9F47-8662-B497B64B56A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0DC5495A-FFFD-1C4F-BB19-0371F469A72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3CD155EB-370A-3C44-BC3E-570E37B30E9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032C5F7D-B39B-5A49-884F-CEAAF27B0A6F}"/>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EA728A26-11ED-6442-B47A-45D5EC0D2D6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7A12CF0B-6BAB-A54D-84D2-AEDE8C08A04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977ABF4F-331C-B345-B56E-D07E31659A1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7D81004D-A870-C74B-8CF0-9FC2D756C68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CD967344-EC0A-394B-AB8B-F9ADBF0E64D8}"/>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0A5AE9E6-9695-7447-AC0C-A0FE08B3E73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0141C067-31B8-4444-A2E6-96DCF6B385E7}"/>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900093EA-DACB-AC47-80ED-FF09F1B2F7F8}"/>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87E18D4D-E1B0-2549-AFEF-F388916F504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426DF8CA-638C-A546-B688-FB41781EAF77}"/>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609476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136C1632-A714-CF4A-AE79-5241C3E6257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5" name="Rectangle 6">
            <a:extLst>
              <a:ext uri="{FF2B5EF4-FFF2-40B4-BE49-F238E27FC236}">
                <a16:creationId xmlns:a16="http://schemas.microsoft.com/office/drawing/2014/main" id="{AB933D8D-E14C-BA4A-B236-D5A1517FD2D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id="{87C3AC94-60D7-0646-AE5D-676AB1053AC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DA476CF1-11C4-2147-86FF-1759CB5D90C3}"/>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0F994223-E721-EB4A-9222-B4A0CD3F94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56EA2E5E-6C1A-5941-A416-6689ED6FDA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0B6F3CCB-8C21-3B42-98F2-C4FF64C702E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B9440B64-71E4-D14A-B374-B4772E8C69F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32B7B46D-B904-E640-B66E-51B446AE93C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570F3668-71B2-ED48-AB90-71CE54D8426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26FA3841-B950-6D4D-8E46-A15AB3DA914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DB270974-D81B-DB4A-8CE9-EFF3066DABF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FBEF8624-686B-1546-9183-CF7C6DE8D16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C3113024-B002-F24F-8675-04B97B3C777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7F129C17-128D-AB49-849F-1F3DEAC1B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767EADFA-A694-CB40-A8E8-39699024BCA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803007F-3ADD-F848-AA1E-C46768AF314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BF5DA83E-DEA5-114D-8BD1-6980A641BC1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B43628F-C66C-C740-BF8E-B6D888C5ED4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C5504D92-6BE4-7F4D-B056-AF08F4D45A9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6F5E613F-6EAD-2D44-A93B-645519B1272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4D39AAC5-03EF-5146-9E6F-32BA983707C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A60782A6-4E08-7146-A69C-A7C18DCED4E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8E34E23A-A2EF-4040-BF15-B1752FC95F4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554DF9B3-6770-9D4E-9935-2BCB266B9FB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A0725F54-647B-F948-B98D-E2741F91C9D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BF7F6D7-227C-474D-893A-320E0AEA9DF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9691B05-C6BF-5B4C-B9A4-84D041617B8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E0098E4C-7487-4A44-AA8E-24EBE35E54B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721326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A19D1F52-7906-AD4A-B780-043F23CACFC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0DD3B0C-E39C-2649-9351-6C8A44BE98F2}"/>
              </a:ext>
            </a:extLst>
          </p:cNvPr>
          <p:cNvSpPr>
            <a:spLocks noGrp="1"/>
          </p:cNvSpPr>
          <p:nvPr>
            <p:ph idx="1" hasCustomPrompt="1"/>
          </p:nvPr>
        </p:nvSpPr>
        <p:spPr>
          <a:xfrm>
            <a:off x="218262"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461E3115-3303-9045-AC29-E05D095BD84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6B5C5848-CD9D-5B47-B49B-BA8FA74BA2C5}"/>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495DE767-D5E0-AD43-B4FC-F41DF09954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3A1F98F6-4375-7E4A-93A9-735A400F095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9B9CAAA2-92F7-4949-9F65-10B322E60C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6E66B33F-32E9-DB4B-8600-C80B42DD35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75BD25C3-CFC3-F140-9C55-CAF22DD5535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D5800677-80A7-CE4B-9DEC-C58AEB765C0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419517ED-F7A9-CF41-BB43-920DA0706F0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54898E7C-54E2-0648-A7F1-8488D7FBFE5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398338BF-5E7F-FF4F-99F5-76CE463A87A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98054F85-35E7-1348-A35D-2C798A165D9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A1F6F378-AD17-C04A-A572-ACF583E5758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6C3788C8-006C-C240-9751-6B7CF26951C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79E0A4A9-A497-454B-8F17-A3FE77F8045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6A0986DE-300C-1749-9690-BA10A09870B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79BB2655-EA82-BE43-9AA7-36238F477C6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348DD114-A5E2-D24A-9EA6-2F896B6D1ED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02919D73-1408-8E4D-8828-BDBDE0168E4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5A2E023D-2562-7A49-A114-E1C108B10BE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C4791B28-D288-874C-9AE6-564941FE942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2020CA84-023C-314C-A3EC-F26AA976124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88A10CAF-743F-7F4B-9BBD-DFB3DCABC09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C20BBC82-E6BE-0747-947B-48A02C495D9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43E63D23-1598-CE4E-AB1A-D067667CB690}"/>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41FF1CB9-49BA-CF41-AFB5-0D512D386E17}"/>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4B85BBE6-4778-1746-8E44-6FED4174F7A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D62FEAD1-3F08-7A4E-AA02-B525E77FC22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0073215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5F3F0105-74A7-3F48-A708-DBA480D4739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DA19BBF-7A1B-C946-AFAB-AA5FF1EEEEF8}"/>
              </a:ext>
            </a:extLst>
          </p:cNvPr>
          <p:cNvSpPr>
            <a:spLocks noGrp="1"/>
          </p:cNvSpPr>
          <p:nvPr>
            <p:ph idx="1" hasCustomPrompt="1"/>
          </p:nvPr>
        </p:nvSpPr>
        <p:spPr>
          <a:xfrm>
            <a:off x="218262"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304BE09E-F3B3-F242-8C42-C6589CA8A05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F4163BAB-F219-7346-9EA5-7E17E9AF750D}"/>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5D1B1F01-9689-F846-A1BF-0B115959E3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7388C27D-48AD-A24F-893D-10BFF21956D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026DC8D3-C41F-D84D-8030-F67D178D9C8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8A5AF60E-BD41-4A47-8754-9557B20A8D1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3A7C2F7F-DB5E-284A-89F3-6541938B298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AD8DF0BE-51F4-854C-9E4F-D549EF0F98A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06063981-6DD4-8A4C-B2B5-EB82A14C1F6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383F3449-3D5A-0547-BC3E-27FFAACA739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3F68CCA3-3F31-A446-B5A1-82B8B387210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51A86068-9198-FF49-BC14-35F50382E84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FA106589-4DBA-684C-A1DC-C5988C9768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F41DEE53-D6D7-D14C-9F76-D63E7F24E56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CB32F697-E791-664A-983F-5E0B4C36DCF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79CB2C3F-5A3D-434C-8891-52D7AA37AFF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3EF1D341-C6FE-8E49-A809-D05BA567BA7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5BBFDD5D-67B7-2842-ACFB-5BBF6CD8F08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9CE0368D-E77D-C749-AC02-FE958ED11BB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5349D07E-5265-8248-9025-5BDF9C774B1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C2EEC8F8-FEF7-8740-B6DA-1C8C2978A53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49C21F67-F6BC-6D42-9CB3-FA40D180D20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28D66062-8321-304F-851B-37FF048C9CD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4595AED2-563B-5B44-B16C-1BD9E1785A1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AC7A80D8-96BC-6143-9238-E5C69E1EC9D9}"/>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7F26835E-42A5-5C4A-8C08-283EAAA4F979}"/>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6CA6FE14-3681-094A-8CEB-8A21326D870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D4352344-342D-9B46-8B27-4840C0B75F53}"/>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8110321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31144C82-D053-8F4B-894B-EE0D394C022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AECCC4E8-0B5E-9C4D-AB80-150457D92BDA}"/>
              </a:ext>
            </a:extLst>
          </p:cNvPr>
          <p:cNvSpPr>
            <a:spLocks noGrp="1"/>
          </p:cNvSpPr>
          <p:nvPr>
            <p:ph idx="1" hasCustomPrompt="1"/>
          </p:nvPr>
        </p:nvSpPr>
        <p:spPr>
          <a:xfrm>
            <a:off x="218262"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F769265-2000-A745-853D-4F112CDCFBE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E2D734B7-B060-4A4B-B5C8-5AFF6179ABA7}"/>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60A9234C-A20B-8545-9F8A-CA9AFEC8BA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25960591-9450-0147-B064-0795D716F52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E87270EC-5DBE-0C40-B399-908315D183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5EDE27C6-B2E5-264B-9B73-327C0A6BFE4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CA0E4653-4578-5D46-A74E-FB3BF769320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D9731411-C0D2-334A-83BD-791537A3422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EBE7A260-D410-204E-9E76-E60DEE1563F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23697C03-035C-1048-B137-48DB673575E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BBA6DD15-402F-BA45-AEFA-D6352F9AC79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A98B22CE-DECB-0B42-8E78-3467FD65490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30BCC4C8-D3AF-7A4D-A984-41B2B147CD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5742E3A6-C105-3D4A-BC4F-24E7CB66CC9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21CF2891-382B-3042-8567-64B93FFB5BD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1C9902D9-0711-944E-B20E-4C1BB397C3F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906AA864-788E-214A-B587-A18D08B6E3B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E04D80C4-9E0F-0246-A082-7D91A87EE18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5DDB4204-2D45-184D-9BA3-6CE361EAC70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F97EA9C0-1451-6D4B-B9F0-7CB19CBDDF6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DA304459-33A4-8F46-922A-165079C57EE8}"/>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44B84EFB-BC99-2443-B754-37254D8F2A8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75578BC9-2A02-D74C-AC5D-B63A1570AD3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D6B46F8B-718D-8849-8E65-96CA2135D50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729D6C0C-F06C-E246-8B4A-68E7085B8037}"/>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60361FD0-86F8-A74B-A618-AE81678D8959}"/>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DB093522-C093-CD46-A6B4-409C8DBF8FF8}"/>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AD97A50B-EC23-5449-9F40-46CB00D00B07}"/>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7434253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39445882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7" y="-2"/>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
        <p:nvSpPr>
          <p:cNvPr id="36" name="TextBox 35"/>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31792426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583C7F1E-0F53-4C44-8CB0-D8D28BDFD86E}"/>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9F8CBE46-CFD4-C040-B51C-81CC9C0B84F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BDA6C7BF-CB4E-0845-8B4B-A93C1FB2B50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5FF7F18D-B1A6-E348-B0CA-F76DDC41106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8F88A83-E552-C44E-960D-36DD19AD983C}"/>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C0890234-E227-FB48-ACF3-96A7279C9B78}"/>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995B88F2-9D49-D045-86EE-586F43241BDD}"/>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1EA4F2ED-4713-114B-A49C-7EC620A234F4}"/>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20920ABB-FA8D-124E-8E8A-A64AB48AD3B1}"/>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1B5A6296-342F-864A-8089-B3210DF42374}"/>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9C61EC06-B596-4A49-A689-E1A6F429E3B6}"/>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4C5BB55F-ABBA-0A4F-A216-F9534F838941}"/>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6548D9D-9644-D142-87A1-60FD0705998B}"/>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77FC7B12-E67A-344D-B320-8A7461C3B9A6}"/>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A9E8E719-B353-3045-BCA5-95B75A61CE72}"/>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17362415-64B8-9245-BDF6-34E0E2F36809}"/>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F3EBE3-0ED9-C046-9781-9C4BF469B85C}"/>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AEA6720C-ADA9-9243-8D72-E1C77D4AB98A}"/>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323922CD-CAF9-5C4F-9772-D5E06ED4923A}"/>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BEF6A8ED-A687-3641-8A3D-98FF1EB38EEF}"/>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69AEB582-CE13-BD44-9CD0-8FA60F42467F}"/>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89B4A3B4-1FF5-AA40-9772-04813357DED5}"/>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C7D1DAA6-12E5-ED4D-994E-5D93AC358424}"/>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CE976845-3E82-C142-91FA-28486F469D00}"/>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7CB4DE45-98CA-5E44-95BD-CF8058D02721}"/>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23F0595E-6C5F-0146-BCD0-5905CAC1C17B}"/>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1859409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195851"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192000"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p>
        </p:txBody>
      </p:sp>
      <p:sp>
        <p:nvSpPr>
          <p:cNvPr id="56323" name="Rectangle 2"/>
          <p:cNvSpPr>
            <a:spLocks noGrp="1" noChangeArrowheads="1"/>
          </p:cNvSpPr>
          <p:nvPr>
            <p:ph type="subTitle" idx="1" hasCustomPrompt="1"/>
          </p:nvPr>
        </p:nvSpPr>
        <p:spPr>
          <a:xfrm>
            <a:off x="118375" y="5258118"/>
            <a:ext cx="10598400" cy="381451"/>
          </a:xfrm>
          <a:prstGeom prst="rect">
            <a:avLst/>
          </a:prstGeom>
        </p:spPr>
        <p:txBody>
          <a:bodyPr wrap="square">
            <a:spAutoFit/>
          </a:bodyPr>
          <a:lstStyle>
            <a:lvl1pPr marL="0" indent="0">
              <a:buFont typeface="Verdana" pitchFamily="34" charset="0"/>
              <a:buNone/>
              <a:defRPr sz="1731"/>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25656" y="3351588"/>
            <a:ext cx="11833243" cy="707886"/>
          </a:xfrm>
          <a:prstGeom prst="rect">
            <a:avLst/>
          </a:prstGeom>
        </p:spPr>
        <p:txBody>
          <a:bodyPr/>
          <a:lstStyle>
            <a:lvl1pPr algn="l">
              <a:defRPr sz="3989">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1435" y="6422971"/>
            <a:ext cx="1173600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2591" y="4106871"/>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01313" y="5406991"/>
            <a:ext cx="227325" cy="276999"/>
          </a:xfrm>
          <a:prstGeom prst="rect">
            <a:avLst/>
          </a:prstGeom>
          <a:noFill/>
          <a:ln>
            <a:noFill/>
          </a:ln>
          <a:effectLst/>
        </p:spPr>
        <p:txBody>
          <a:bodyPr wrap="none">
            <a:spAutoFit/>
          </a:bodyPr>
          <a:lstStyle/>
          <a:p>
            <a:pPr algn="r">
              <a:spcBef>
                <a:spcPts val="0"/>
              </a:spcBef>
            </a:pPr>
            <a:r>
              <a:rPr lang="en-GB" sz="1197"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779244" y="6156810"/>
            <a:ext cx="227326" cy="276999"/>
          </a:xfrm>
          <a:prstGeom prst="rect">
            <a:avLst/>
          </a:prstGeom>
          <a:noFill/>
          <a:ln>
            <a:noFill/>
          </a:ln>
          <a:effectLst/>
        </p:spPr>
        <p:txBody>
          <a:bodyPr wrap="none">
            <a:spAutoFit/>
          </a:bodyPr>
          <a:lstStyle/>
          <a:p>
            <a:pPr algn="r">
              <a:spcBef>
                <a:spcPts val="0"/>
              </a:spcBef>
            </a:pPr>
            <a:r>
              <a:rPr lang="en-GB" sz="1197"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094664" y="5811879"/>
            <a:ext cx="911906"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197"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2592" y="6213933"/>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chemeClr val="bg1"/>
                </a:solidFill>
                <a:latin typeface="Arial" panose="020B0604020202020204" pitchFamily="34" charset="0"/>
                <a:cs typeface="Arial" panose="020B0604020202020204" pitchFamily="34" charset="0"/>
              </a:rPr>
              <a:t>‹#›</a:t>
            </a:fld>
            <a:endParaRPr lang="en-GB" sz="798"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grpSp>
        <p:nvGrpSpPr>
          <p:cNvPr id="66" name="Group 65">
            <a:extLst>
              <a:ext uri="{FF2B5EF4-FFF2-40B4-BE49-F238E27FC236}">
                <a16:creationId xmlns:a16="http://schemas.microsoft.com/office/drawing/2014/main" id="{0BDEE793-43F4-4A4F-BF0B-ADE99A6B95DA}"/>
              </a:ext>
            </a:extLst>
          </p:cNvPr>
          <p:cNvGrpSpPr/>
          <p:nvPr userDrawn="1"/>
        </p:nvGrpSpPr>
        <p:grpSpPr>
          <a:xfrm>
            <a:off x="226070" y="6569736"/>
            <a:ext cx="9602488" cy="144114"/>
            <a:chOff x="1076500" y="4469696"/>
            <a:chExt cx="9628745" cy="144114"/>
          </a:xfrm>
        </p:grpSpPr>
        <p:pic>
          <p:nvPicPr>
            <p:cNvPr id="67" name="Picture 66" descr="de.png">
              <a:extLst>
                <a:ext uri="{FF2B5EF4-FFF2-40B4-BE49-F238E27FC236}">
                  <a16:creationId xmlns:a16="http://schemas.microsoft.com/office/drawing/2014/main" id="{6B75858F-9A67-41AA-8B94-F6B4B7AAF31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8" name="Picture 67" descr="at.png">
              <a:extLst>
                <a:ext uri="{FF2B5EF4-FFF2-40B4-BE49-F238E27FC236}">
                  <a16:creationId xmlns:a16="http://schemas.microsoft.com/office/drawing/2014/main" id="{70A516BE-5CC6-4CE9-853F-31AEC336A00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9" name="Picture 68" descr="be.png">
              <a:extLst>
                <a:ext uri="{FF2B5EF4-FFF2-40B4-BE49-F238E27FC236}">
                  <a16:creationId xmlns:a16="http://schemas.microsoft.com/office/drawing/2014/main" id="{203FB4ED-F3AB-494D-862E-A8696D16B74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0" name="Picture 69" descr="dk.png">
              <a:extLst>
                <a:ext uri="{FF2B5EF4-FFF2-40B4-BE49-F238E27FC236}">
                  <a16:creationId xmlns:a16="http://schemas.microsoft.com/office/drawing/2014/main" id="{4DE526DA-3481-446A-A732-98C859DCABA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1" name="Picture 70" descr="es.png">
              <a:extLst>
                <a:ext uri="{FF2B5EF4-FFF2-40B4-BE49-F238E27FC236}">
                  <a16:creationId xmlns:a16="http://schemas.microsoft.com/office/drawing/2014/main" id="{D697FC77-812D-4172-A2ED-06CB6B4A924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2" name="Picture 71" descr="ee.png">
              <a:extLst>
                <a:ext uri="{FF2B5EF4-FFF2-40B4-BE49-F238E27FC236}">
                  <a16:creationId xmlns:a16="http://schemas.microsoft.com/office/drawing/2014/main" id="{42258044-A537-45EF-BA18-8D5B89EF71F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3" name="Picture 72" descr="fi.png">
              <a:extLst>
                <a:ext uri="{FF2B5EF4-FFF2-40B4-BE49-F238E27FC236}">
                  <a16:creationId xmlns:a16="http://schemas.microsoft.com/office/drawing/2014/main" id="{F47E81A8-68FF-44CA-902D-07EB98CDAE29}"/>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4" name="Picture 73" descr="fr.png">
              <a:extLst>
                <a:ext uri="{FF2B5EF4-FFF2-40B4-BE49-F238E27FC236}">
                  <a16:creationId xmlns:a16="http://schemas.microsoft.com/office/drawing/2014/main" id="{C11EAD1F-6E3E-4517-925A-1B5C889209B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5" name="Picture 74" descr="gr.png">
              <a:extLst>
                <a:ext uri="{FF2B5EF4-FFF2-40B4-BE49-F238E27FC236}">
                  <a16:creationId xmlns:a16="http://schemas.microsoft.com/office/drawing/2014/main" id="{D1B93C23-991F-494B-BDE7-D89CFBBFF6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6" name="Picture 75" descr="hu.png">
              <a:extLst>
                <a:ext uri="{FF2B5EF4-FFF2-40B4-BE49-F238E27FC236}">
                  <a16:creationId xmlns:a16="http://schemas.microsoft.com/office/drawing/2014/main" id="{ADEDA91F-B42F-427D-89BB-3C1A49263B5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7" name="Picture 76" descr="ie.png">
              <a:extLst>
                <a:ext uri="{FF2B5EF4-FFF2-40B4-BE49-F238E27FC236}">
                  <a16:creationId xmlns:a16="http://schemas.microsoft.com/office/drawing/2014/main" id="{69A2BB63-BAF0-40C4-AD9C-10D83E1B0FC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8" name="Picture 77" descr="it.png">
              <a:extLst>
                <a:ext uri="{FF2B5EF4-FFF2-40B4-BE49-F238E27FC236}">
                  <a16:creationId xmlns:a16="http://schemas.microsoft.com/office/drawing/2014/main" id="{F3B8823B-3FE6-48FB-8FD3-17F8F6BB65E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9" name="Picture 78" descr="lu.png">
              <a:extLst>
                <a:ext uri="{FF2B5EF4-FFF2-40B4-BE49-F238E27FC236}">
                  <a16:creationId xmlns:a16="http://schemas.microsoft.com/office/drawing/2014/main" id="{E1DDA7F3-6A6D-4848-9BE9-DE1B4870259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0" name="Picture 79" descr="no.png">
              <a:extLst>
                <a:ext uri="{FF2B5EF4-FFF2-40B4-BE49-F238E27FC236}">
                  <a16:creationId xmlns:a16="http://schemas.microsoft.com/office/drawing/2014/main" id="{B10F78CA-487C-423E-84DC-EF5A1DB224D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1" name="Picture 80" descr="nl.png">
              <a:extLst>
                <a:ext uri="{FF2B5EF4-FFF2-40B4-BE49-F238E27FC236}">
                  <a16:creationId xmlns:a16="http://schemas.microsoft.com/office/drawing/2014/main" id="{75F92B42-7A10-4C91-9DB1-180E4FFD797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2" name="Picture 81" descr="pl.png">
              <a:extLst>
                <a:ext uri="{FF2B5EF4-FFF2-40B4-BE49-F238E27FC236}">
                  <a16:creationId xmlns:a16="http://schemas.microsoft.com/office/drawing/2014/main" id="{264146D2-CAAA-4F82-B2C0-B0939A650A4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3" name="Picture 82" descr="pt.png">
              <a:extLst>
                <a:ext uri="{FF2B5EF4-FFF2-40B4-BE49-F238E27FC236}">
                  <a16:creationId xmlns:a16="http://schemas.microsoft.com/office/drawing/2014/main" id="{B68EB404-158C-4653-9050-1BB2E937D2D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4" name="Picture 83" descr="cz.png">
              <a:extLst>
                <a:ext uri="{FF2B5EF4-FFF2-40B4-BE49-F238E27FC236}">
                  <a16:creationId xmlns:a16="http://schemas.microsoft.com/office/drawing/2014/main" id="{CA0747A2-2A55-4B44-99F0-5940853698C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5" name="Picture 84" descr="ro.png">
              <a:extLst>
                <a:ext uri="{FF2B5EF4-FFF2-40B4-BE49-F238E27FC236}">
                  <a16:creationId xmlns:a16="http://schemas.microsoft.com/office/drawing/2014/main" id="{13221147-EE6A-4598-8796-60356638B11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6" name="Picture 85" descr="se.png">
              <a:extLst>
                <a:ext uri="{FF2B5EF4-FFF2-40B4-BE49-F238E27FC236}">
                  <a16:creationId xmlns:a16="http://schemas.microsoft.com/office/drawing/2014/main" id="{F0D10A43-DDF4-4D36-B1FC-63DCC84F1B7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7" name="Picture 86" descr="ch.png">
              <a:extLst>
                <a:ext uri="{FF2B5EF4-FFF2-40B4-BE49-F238E27FC236}">
                  <a16:creationId xmlns:a16="http://schemas.microsoft.com/office/drawing/2014/main" id="{3A0ACA4A-31E0-4EF7-9E21-35C445CC4BD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8" name="Picture 87" descr="uk.png">
              <a:extLst>
                <a:ext uri="{FF2B5EF4-FFF2-40B4-BE49-F238E27FC236}">
                  <a16:creationId xmlns:a16="http://schemas.microsoft.com/office/drawing/2014/main" id="{6486F896-C692-4036-82DC-F23CE9857C9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8" name="Picture 97">
              <a:extLst>
                <a:ext uri="{FF2B5EF4-FFF2-40B4-BE49-F238E27FC236}">
                  <a16:creationId xmlns:a16="http://schemas.microsoft.com/office/drawing/2014/main" id="{2EC3C40A-F150-4487-9F1F-147F7CDF9A55}"/>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9" name="Picture 98">
              <a:extLst>
                <a:ext uri="{FF2B5EF4-FFF2-40B4-BE49-F238E27FC236}">
                  <a16:creationId xmlns:a16="http://schemas.microsoft.com/office/drawing/2014/main" id="{F0EC0F78-6C83-44D6-AE54-0B212F99CBDE}"/>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100" name="Picture 99" descr="ca.png">
              <a:extLst>
                <a:ext uri="{FF2B5EF4-FFF2-40B4-BE49-F238E27FC236}">
                  <a16:creationId xmlns:a16="http://schemas.microsoft.com/office/drawing/2014/main" id="{473A4F5B-6675-4E40-9FFC-20B1CC23FB0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01" name="Picture 100" descr="si.png">
              <a:extLst>
                <a:ext uri="{FF2B5EF4-FFF2-40B4-BE49-F238E27FC236}">
                  <a16:creationId xmlns:a16="http://schemas.microsoft.com/office/drawing/2014/main" id="{AAC5C742-AE53-4BA6-86AB-FDFE5EB690A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03198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12" accel="10000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0-#ppt_w/2"/>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8" presetClass="entr" presetSubtype="3"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strips(upRight)">
                                      <p:cBhvr>
                                        <p:cTn id="20" dur="500"/>
                                        <p:tgtEl>
                                          <p:spTgt spid="94"/>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3">
                                            <p:txEl>
                                              <p:pRg st="0" end="0"/>
                                            </p:txEl>
                                          </p:spTgt>
                                        </p:tgtEl>
                                        <p:attrNameLst>
                                          <p:attrName>style.visibility</p:attrName>
                                        </p:attrNameLst>
                                      </p:cBhvr>
                                      <p:to>
                                        <p:strVal val="visible"/>
                                      </p:to>
                                    </p:set>
                                    <p:anim calcmode="lin" valueType="num">
                                      <p:cBhvr additive="base">
                                        <p:cTn id="2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3">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 calcmode="lin" valueType="num">
                                      <p:cBhvr additive="base">
                                        <p:cTn id="2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45">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 calcmode="lin" valueType="num">
                                      <p:cBhvr additive="base">
                                        <p:cTn id="3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4">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xEl>
                                              <p:pRg st="0" end="0"/>
                                            </p:txEl>
                                          </p:spTgt>
                                        </p:tgtEl>
                                        <p:attrNameLst>
                                          <p:attrName>style.visibility</p:attrName>
                                        </p:attrNameLst>
                                      </p:cBhvr>
                                      <p:to>
                                        <p:strVal val="visible"/>
                                      </p:to>
                                    </p:set>
                                    <p:anim calcmode="lin" valueType="num">
                                      <p:cBhvr additive="base">
                                        <p:cTn id="3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1" presetClass="entr" presetSubtype="0" fill="hold" nodeType="after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wipe(left)">
                                      <p:cBhvr>
                                        <p:cTn id="44" dur="500"/>
                                        <p:tgtEl>
                                          <p:spTgt spid="65"/>
                                        </p:tgtEl>
                                      </p:cBhvr>
                                    </p:animEffect>
                                  </p:childTnLst>
                                </p:cTn>
                              </p:par>
                            </p:childTnLst>
                          </p:cTn>
                        </p:par>
                        <p:par>
                          <p:cTn id="45" fill="hold">
                            <p:stCondLst>
                              <p:cond delay="3000"/>
                            </p:stCondLst>
                            <p:childTnLst>
                              <p:par>
                                <p:cTn id="46" presetID="2" presetClass="entr" presetSubtype="8" fill="hold" nodeType="afterEffect">
                                  <p:stCondLst>
                                    <p:cond delay="0"/>
                                  </p:stCondLst>
                                  <p:childTnLst>
                                    <p:set>
                                      <p:cBhvr>
                                        <p:cTn id="47" dur="1" fill="hold">
                                          <p:stCondLst>
                                            <p:cond delay="0"/>
                                          </p:stCondLst>
                                        </p:cTn>
                                        <p:tgtEl>
                                          <p:spTgt spid="66"/>
                                        </p:tgtEl>
                                        <p:attrNameLst>
                                          <p:attrName>style.visibility</p:attrName>
                                        </p:attrNameLst>
                                      </p:cBhvr>
                                      <p:to>
                                        <p:strVal val="visible"/>
                                      </p:to>
                                    </p:set>
                                    <p:anim calcmode="lin" valueType="num">
                                      <p:cBhvr additive="base">
                                        <p:cTn id="48" dur="1500" fill="hold"/>
                                        <p:tgtEl>
                                          <p:spTgt spid="66"/>
                                        </p:tgtEl>
                                        <p:attrNameLst>
                                          <p:attrName>ppt_x</p:attrName>
                                        </p:attrNameLst>
                                      </p:cBhvr>
                                      <p:tavLst>
                                        <p:tav tm="0">
                                          <p:val>
                                            <p:strVal val="0-#ppt_w/2"/>
                                          </p:val>
                                        </p:tav>
                                        <p:tav tm="100000">
                                          <p:val>
                                            <p:strVal val="#ppt_x"/>
                                          </p:val>
                                        </p:tav>
                                      </p:tavLst>
                                    </p:anim>
                                    <p:anim calcmode="lin" valueType="num">
                                      <p:cBhvr additive="base">
                                        <p:cTn id="49" dur="15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43" grpId="0" build="allAtOnce"/>
      <p:bldP spid="44" grpId="0" build="allAtOnce"/>
      <p:bldP spid="45" grpId="0" build="allAtOnce"/>
      <p:bldP spid="10" grpId="0"/>
    </p:bldLst>
  </p:timing>
  <p:hf sldNum="0" hd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69" dirty="0"/>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001" y="882196"/>
            <a:ext cx="11732718" cy="5328000"/>
          </a:xfrm>
        </p:spPr>
        <p:txBody>
          <a:bodyPr/>
          <a:lstStyle>
            <a:lvl1pPr>
              <a:defRPr sz="1795"/>
            </a:lvl1pPr>
            <a:lvl2pPr>
              <a:defRPr sz="1795"/>
            </a:lvl2pPr>
            <a:lvl3pPr>
              <a:defRPr sz="1795"/>
            </a:lvl3pPr>
            <a:lvl4pPr>
              <a:defRPr sz="1795"/>
            </a:lvl4pPr>
            <a:lvl5pPr>
              <a:defRPr sz="1795"/>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2210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263"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9711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1150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theme" Target="../theme/theme1.xml"/><Relationship Id="rId26" Type="http://schemas.openxmlformats.org/officeDocument/2006/relationships/image" Target="../media/image8.png"/><Relationship Id="rId39" Type="http://schemas.openxmlformats.org/officeDocument/2006/relationships/image" Target="../media/image21.png"/><Relationship Id="rId21" Type="http://schemas.openxmlformats.org/officeDocument/2006/relationships/image" Target="../media/image3.png"/><Relationship Id="rId34" Type="http://schemas.openxmlformats.org/officeDocument/2006/relationships/image" Target="../media/image16.png"/><Relationship Id="rId42" Type="http://schemas.openxmlformats.org/officeDocument/2006/relationships/image" Target="../media/image24.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22.png"/><Relationship Id="rId45" Type="http://schemas.openxmlformats.org/officeDocument/2006/relationships/image" Target="../media/image27.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slideLayout" Target="../slideLayouts/slideLayout10.xml"/><Relationship Id="rId19" Type="http://schemas.openxmlformats.org/officeDocument/2006/relationships/image" Target="../media/image1.png"/><Relationship Id="rId31" Type="http://schemas.openxmlformats.org/officeDocument/2006/relationships/image" Target="../media/image13.png"/><Relationship Id="rId44" Type="http://schemas.openxmlformats.org/officeDocument/2006/relationships/image" Target="../media/image2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5.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7.png"/><Relationship Id="rId33" Type="http://schemas.openxmlformats.org/officeDocument/2006/relationships/image" Target="../media/image15.png"/><Relationship Id="rId38" Type="http://schemas.openxmlformats.org/officeDocument/2006/relationships/image" Target="../media/image20.png"/><Relationship Id="rId46" Type="http://schemas.openxmlformats.org/officeDocument/2006/relationships/image" Target="../media/image28.png"/><Relationship Id="rId20" Type="http://schemas.openxmlformats.org/officeDocument/2006/relationships/image" Target="../media/image2.png"/><Relationship Id="rId41" Type="http://schemas.openxmlformats.org/officeDocument/2006/relationships/image" Target="../media/image23.pn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theme" Target="../theme/theme10.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24.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1.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image" Target="../media/image64.png"/><Relationship Id="rId21" Type="http://schemas.openxmlformats.org/officeDocument/2006/relationships/image" Target="../media/image22.png"/><Relationship Id="rId7" Type="http://schemas.openxmlformats.org/officeDocument/2006/relationships/image" Target="../media/image34.png"/><Relationship Id="rId12" Type="http://schemas.openxmlformats.org/officeDocument/2006/relationships/image" Target="../media/image36.png"/><Relationship Id="rId17" Type="http://schemas.openxmlformats.org/officeDocument/2006/relationships/image" Target="../media/image40.png"/><Relationship Id="rId25" Type="http://schemas.openxmlformats.org/officeDocument/2006/relationships/image" Target="../media/image6.png"/><Relationship Id="rId2" Type="http://schemas.openxmlformats.org/officeDocument/2006/relationships/theme" Target="../theme/theme11.xml"/><Relationship Id="rId16" Type="http://schemas.openxmlformats.org/officeDocument/2006/relationships/image" Target="../media/image39.png"/><Relationship Id="rId20" Type="http://schemas.openxmlformats.org/officeDocument/2006/relationships/image" Target="../media/image41.png"/><Relationship Id="rId29" Type="http://schemas.openxmlformats.org/officeDocument/2006/relationships/image" Target="../media/image26.png"/><Relationship Id="rId1" Type="http://schemas.openxmlformats.org/officeDocument/2006/relationships/slideLayout" Target="../slideLayouts/slideLayout125.xml"/><Relationship Id="rId6" Type="http://schemas.openxmlformats.org/officeDocument/2006/relationships/image" Target="../media/image33.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38.png"/><Relationship Id="rId23" Type="http://schemas.openxmlformats.org/officeDocument/2006/relationships/image" Target="../media/image42.png"/><Relationship Id="rId28" Type="http://schemas.openxmlformats.org/officeDocument/2006/relationships/image" Target="../media/image43.emf"/><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35.png"/><Relationship Id="rId14" Type="http://schemas.openxmlformats.org/officeDocument/2006/relationships/image" Target="../media/image37.png"/><Relationship Id="rId22" Type="http://schemas.openxmlformats.org/officeDocument/2006/relationships/image" Target="../media/image7.png"/><Relationship Id="rId27" Type="http://schemas.openxmlformats.org/officeDocument/2006/relationships/image" Target="../media/image27.png"/><Relationship Id="rId30" Type="http://schemas.openxmlformats.org/officeDocument/2006/relationships/image" Target="../media/image28.png"/></Relationships>
</file>

<file path=ppt/slideMasters/_rels/slideMaster12.xml.rels><?xml version="1.0" encoding="UTF-8" standalone="yes"?>
<Relationships xmlns="http://schemas.openxmlformats.org/package/2006/relationships"><Relationship Id="rId13" Type="http://schemas.openxmlformats.org/officeDocument/2006/relationships/image" Target="../media/image67.png"/><Relationship Id="rId18" Type="http://schemas.openxmlformats.org/officeDocument/2006/relationships/image" Target="../media/image35.png"/><Relationship Id="rId26" Type="http://schemas.openxmlformats.org/officeDocument/2006/relationships/image" Target="../media/image40.png"/><Relationship Id="rId39" Type="http://schemas.openxmlformats.org/officeDocument/2006/relationships/image" Target="../media/image28.png"/><Relationship Id="rId21" Type="http://schemas.openxmlformats.org/officeDocument/2006/relationships/image" Target="../media/image36.png"/><Relationship Id="rId34" Type="http://schemas.openxmlformats.org/officeDocument/2006/relationships/image" Target="../media/image6.png"/><Relationship Id="rId7" Type="http://schemas.openxmlformats.org/officeDocument/2006/relationships/slideLayout" Target="../slideLayouts/slideLayout132.xml"/><Relationship Id="rId12" Type="http://schemas.openxmlformats.org/officeDocument/2006/relationships/theme" Target="../theme/theme12.xml"/><Relationship Id="rId17" Type="http://schemas.openxmlformats.org/officeDocument/2006/relationships/image" Target="../media/image9.png"/><Relationship Id="rId25" Type="http://schemas.openxmlformats.org/officeDocument/2006/relationships/image" Target="../media/image39.png"/><Relationship Id="rId33" Type="http://schemas.openxmlformats.org/officeDocument/2006/relationships/image" Target="../media/image24.png"/><Relationship Id="rId38" Type="http://schemas.openxmlformats.org/officeDocument/2006/relationships/image" Target="../media/image26.png"/><Relationship Id="rId2" Type="http://schemas.openxmlformats.org/officeDocument/2006/relationships/slideLayout" Target="../slideLayouts/slideLayout127.xml"/><Relationship Id="rId16" Type="http://schemas.openxmlformats.org/officeDocument/2006/relationships/image" Target="../media/image34.png"/><Relationship Id="rId20" Type="http://schemas.openxmlformats.org/officeDocument/2006/relationships/image" Target="../media/image12.png"/><Relationship Id="rId29" Type="http://schemas.openxmlformats.org/officeDocument/2006/relationships/image" Target="../media/image41.png"/><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image" Target="../media/image38.png"/><Relationship Id="rId32" Type="http://schemas.openxmlformats.org/officeDocument/2006/relationships/image" Target="../media/image42.png"/><Relationship Id="rId37" Type="http://schemas.openxmlformats.org/officeDocument/2006/relationships/image" Target="../media/image43.emf"/><Relationship Id="rId40" Type="http://schemas.openxmlformats.org/officeDocument/2006/relationships/image" Target="../media/image68.png"/><Relationship Id="rId5" Type="http://schemas.openxmlformats.org/officeDocument/2006/relationships/slideLayout" Target="../slideLayouts/slideLayout130.xml"/><Relationship Id="rId15" Type="http://schemas.openxmlformats.org/officeDocument/2006/relationships/image" Target="../media/image33.png"/><Relationship Id="rId23" Type="http://schemas.openxmlformats.org/officeDocument/2006/relationships/image" Target="../media/image37.png"/><Relationship Id="rId28" Type="http://schemas.openxmlformats.org/officeDocument/2006/relationships/image" Target="../media/image19.png"/><Relationship Id="rId36" Type="http://schemas.openxmlformats.org/officeDocument/2006/relationships/image" Target="../media/image27.png"/><Relationship Id="rId10" Type="http://schemas.openxmlformats.org/officeDocument/2006/relationships/slideLayout" Target="../slideLayouts/slideLayout135.xml"/><Relationship Id="rId19" Type="http://schemas.openxmlformats.org/officeDocument/2006/relationships/image" Target="../media/image10.png"/><Relationship Id="rId31" Type="http://schemas.openxmlformats.org/officeDocument/2006/relationships/image" Target="../media/image7.png"/><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image" Target="../media/image8.png"/><Relationship Id="rId22" Type="http://schemas.openxmlformats.org/officeDocument/2006/relationships/image" Target="../media/image14.png"/><Relationship Id="rId27" Type="http://schemas.openxmlformats.org/officeDocument/2006/relationships/image" Target="../media/image20.png"/><Relationship Id="rId30" Type="http://schemas.openxmlformats.org/officeDocument/2006/relationships/image" Target="../media/image22.png"/><Relationship Id="rId35" Type="http://schemas.openxmlformats.org/officeDocument/2006/relationships/image" Target="../media/image25.png"/><Relationship Id="rId8" Type="http://schemas.openxmlformats.org/officeDocument/2006/relationships/slideLayout" Target="../slideLayouts/slideLayout133.xml"/><Relationship Id="rId3"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image" Target="../media/image64.png"/><Relationship Id="rId21" Type="http://schemas.openxmlformats.org/officeDocument/2006/relationships/image" Target="../media/image22.png"/><Relationship Id="rId7" Type="http://schemas.openxmlformats.org/officeDocument/2006/relationships/image" Target="../media/image34.png"/><Relationship Id="rId12" Type="http://schemas.openxmlformats.org/officeDocument/2006/relationships/image" Target="../media/image36.png"/><Relationship Id="rId17" Type="http://schemas.openxmlformats.org/officeDocument/2006/relationships/image" Target="../media/image40.png"/><Relationship Id="rId25" Type="http://schemas.openxmlformats.org/officeDocument/2006/relationships/image" Target="../media/image6.png"/><Relationship Id="rId2" Type="http://schemas.openxmlformats.org/officeDocument/2006/relationships/theme" Target="../theme/theme13.xml"/><Relationship Id="rId16" Type="http://schemas.openxmlformats.org/officeDocument/2006/relationships/image" Target="../media/image39.png"/><Relationship Id="rId20" Type="http://schemas.openxmlformats.org/officeDocument/2006/relationships/image" Target="../media/image41.png"/><Relationship Id="rId29" Type="http://schemas.openxmlformats.org/officeDocument/2006/relationships/image" Target="../media/image26.png"/><Relationship Id="rId1" Type="http://schemas.openxmlformats.org/officeDocument/2006/relationships/slideLayout" Target="../slideLayouts/slideLayout137.xml"/><Relationship Id="rId6" Type="http://schemas.openxmlformats.org/officeDocument/2006/relationships/image" Target="../media/image33.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38.png"/><Relationship Id="rId23" Type="http://schemas.openxmlformats.org/officeDocument/2006/relationships/image" Target="../media/image42.png"/><Relationship Id="rId28" Type="http://schemas.openxmlformats.org/officeDocument/2006/relationships/image" Target="../media/image43.emf"/><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35.png"/><Relationship Id="rId14" Type="http://schemas.openxmlformats.org/officeDocument/2006/relationships/image" Target="../media/image37.png"/><Relationship Id="rId22" Type="http://schemas.openxmlformats.org/officeDocument/2006/relationships/image" Target="../media/image7.png"/><Relationship Id="rId27" Type="http://schemas.openxmlformats.org/officeDocument/2006/relationships/image" Target="../media/image27.png"/><Relationship Id="rId30" Type="http://schemas.openxmlformats.org/officeDocument/2006/relationships/image" Target="../media/image28.png"/></Relationships>
</file>

<file path=ppt/slideMasters/_rels/slideMaster14.xml.rels><?xml version="1.0" encoding="UTF-8" standalone="yes"?>
<Relationships xmlns="http://schemas.openxmlformats.org/package/2006/relationships"><Relationship Id="rId13" Type="http://schemas.openxmlformats.org/officeDocument/2006/relationships/image" Target="../media/image67.png"/><Relationship Id="rId18" Type="http://schemas.openxmlformats.org/officeDocument/2006/relationships/image" Target="../media/image35.png"/><Relationship Id="rId26" Type="http://schemas.openxmlformats.org/officeDocument/2006/relationships/image" Target="../media/image40.png"/><Relationship Id="rId39" Type="http://schemas.openxmlformats.org/officeDocument/2006/relationships/image" Target="../media/image28.png"/><Relationship Id="rId21" Type="http://schemas.openxmlformats.org/officeDocument/2006/relationships/image" Target="../media/image36.png"/><Relationship Id="rId34" Type="http://schemas.openxmlformats.org/officeDocument/2006/relationships/image" Target="../media/image6.png"/><Relationship Id="rId7" Type="http://schemas.openxmlformats.org/officeDocument/2006/relationships/slideLayout" Target="../slideLayouts/slideLayout144.xml"/><Relationship Id="rId12" Type="http://schemas.openxmlformats.org/officeDocument/2006/relationships/theme" Target="../theme/theme14.xml"/><Relationship Id="rId17" Type="http://schemas.openxmlformats.org/officeDocument/2006/relationships/image" Target="../media/image9.png"/><Relationship Id="rId25" Type="http://schemas.openxmlformats.org/officeDocument/2006/relationships/image" Target="../media/image39.png"/><Relationship Id="rId33" Type="http://schemas.openxmlformats.org/officeDocument/2006/relationships/image" Target="../media/image24.png"/><Relationship Id="rId38" Type="http://schemas.openxmlformats.org/officeDocument/2006/relationships/image" Target="../media/image26.png"/><Relationship Id="rId2" Type="http://schemas.openxmlformats.org/officeDocument/2006/relationships/slideLayout" Target="../slideLayouts/slideLayout139.xml"/><Relationship Id="rId16" Type="http://schemas.openxmlformats.org/officeDocument/2006/relationships/image" Target="../media/image34.png"/><Relationship Id="rId20" Type="http://schemas.openxmlformats.org/officeDocument/2006/relationships/image" Target="../media/image12.png"/><Relationship Id="rId29" Type="http://schemas.openxmlformats.org/officeDocument/2006/relationships/image" Target="../media/image41.png"/><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image" Target="../media/image38.png"/><Relationship Id="rId32" Type="http://schemas.openxmlformats.org/officeDocument/2006/relationships/image" Target="../media/image42.png"/><Relationship Id="rId37" Type="http://schemas.openxmlformats.org/officeDocument/2006/relationships/image" Target="../media/image43.emf"/><Relationship Id="rId40" Type="http://schemas.openxmlformats.org/officeDocument/2006/relationships/image" Target="../media/image68.png"/><Relationship Id="rId5" Type="http://schemas.openxmlformats.org/officeDocument/2006/relationships/slideLayout" Target="../slideLayouts/slideLayout142.xml"/><Relationship Id="rId15" Type="http://schemas.openxmlformats.org/officeDocument/2006/relationships/image" Target="../media/image33.png"/><Relationship Id="rId23" Type="http://schemas.openxmlformats.org/officeDocument/2006/relationships/image" Target="../media/image37.png"/><Relationship Id="rId28" Type="http://schemas.openxmlformats.org/officeDocument/2006/relationships/image" Target="../media/image19.png"/><Relationship Id="rId36" Type="http://schemas.openxmlformats.org/officeDocument/2006/relationships/image" Target="../media/image27.png"/><Relationship Id="rId10" Type="http://schemas.openxmlformats.org/officeDocument/2006/relationships/slideLayout" Target="../slideLayouts/slideLayout147.xml"/><Relationship Id="rId19" Type="http://schemas.openxmlformats.org/officeDocument/2006/relationships/image" Target="../media/image10.png"/><Relationship Id="rId31" Type="http://schemas.openxmlformats.org/officeDocument/2006/relationships/image" Target="../media/image7.png"/><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image" Target="../media/image8.png"/><Relationship Id="rId22" Type="http://schemas.openxmlformats.org/officeDocument/2006/relationships/image" Target="../media/image14.png"/><Relationship Id="rId27" Type="http://schemas.openxmlformats.org/officeDocument/2006/relationships/image" Target="../media/image20.png"/><Relationship Id="rId30" Type="http://schemas.openxmlformats.org/officeDocument/2006/relationships/image" Target="../media/image22.png"/><Relationship Id="rId35" Type="http://schemas.openxmlformats.org/officeDocument/2006/relationships/image" Target="../media/image25.png"/><Relationship Id="rId8" Type="http://schemas.openxmlformats.org/officeDocument/2006/relationships/slideLayout" Target="../slideLayouts/slideLayout145.xml"/><Relationship Id="rId3" Type="http://schemas.openxmlformats.org/officeDocument/2006/relationships/slideLayout" Target="../slideLayouts/slideLayout140.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161.xml"/><Relationship Id="rId18" Type="http://schemas.openxmlformats.org/officeDocument/2006/relationships/theme" Target="../theme/theme15.xml"/><Relationship Id="rId26" Type="http://schemas.openxmlformats.org/officeDocument/2006/relationships/image" Target="../media/image8.png"/><Relationship Id="rId39" Type="http://schemas.openxmlformats.org/officeDocument/2006/relationships/image" Target="../media/image21.png"/><Relationship Id="rId21" Type="http://schemas.openxmlformats.org/officeDocument/2006/relationships/image" Target="../media/image72.png"/><Relationship Id="rId34" Type="http://schemas.openxmlformats.org/officeDocument/2006/relationships/image" Target="../media/image16.png"/><Relationship Id="rId42" Type="http://schemas.openxmlformats.org/officeDocument/2006/relationships/image" Target="../media/image24.png"/><Relationship Id="rId7" Type="http://schemas.openxmlformats.org/officeDocument/2006/relationships/slideLayout" Target="../slideLayouts/slideLayout15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9" Type="http://schemas.openxmlformats.org/officeDocument/2006/relationships/image" Target="../media/image11.png"/><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image" Target="../media/image6.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73.png"/><Relationship Id="rId45" Type="http://schemas.openxmlformats.org/officeDocument/2006/relationships/image" Target="../media/image27.png"/><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image" Target="../media/image5.png"/><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slideLayout" Target="../slideLayouts/slideLayout158.xml"/><Relationship Id="rId19" Type="http://schemas.openxmlformats.org/officeDocument/2006/relationships/image" Target="../media/image71.png"/><Relationship Id="rId31" Type="http://schemas.openxmlformats.org/officeDocument/2006/relationships/image" Target="../media/image13.png"/><Relationship Id="rId44" Type="http://schemas.openxmlformats.org/officeDocument/2006/relationships/image" Target="../media/image75.png"/><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image" Target="../media/image4.png"/><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74.png"/><Relationship Id="rId8" Type="http://schemas.openxmlformats.org/officeDocument/2006/relationships/slideLayout" Target="../slideLayouts/slideLayout156.xml"/><Relationship Id="rId3" Type="http://schemas.openxmlformats.org/officeDocument/2006/relationships/slideLayout" Target="../slideLayouts/slideLayout151.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image" Target="../media/image7.png"/><Relationship Id="rId33" Type="http://schemas.openxmlformats.org/officeDocument/2006/relationships/image" Target="../media/image15.png"/><Relationship Id="rId38" Type="http://schemas.openxmlformats.org/officeDocument/2006/relationships/image" Target="../media/image20.png"/><Relationship Id="rId46" Type="http://schemas.openxmlformats.org/officeDocument/2006/relationships/image" Target="../media/image76.png"/><Relationship Id="rId20" Type="http://schemas.openxmlformats.org/officeDocument/2006/relationships/image" Target="../media/image2.png"/><Relationship Id="rId41" Type="http://schemas.openxmlformats.org/officeDocument/2006/relationships/image" Target="../media/image23.png"/></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theme" Target="../theme/theme16.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66.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73.png"/><Relationship Id="rId5" Type="http://schemas.openxmlformats.org/officeDocument/2006/relationships/image" Target="../media/image82.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75.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81.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74.png"/><Relationship Id="rId30" Type="http://schemas.openxmlformats.org/officeDocument/2006/relationships/image" Target="../media/image76.png"/></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179.xml"/><Relationship Id="rId18" Type="http://schemas.openxmlformats.org/officeDocument/2006/relationships/theme" Target="../theme/theme17.xml"/><Relationship Id="rId26" Type="http://schemas.openxmlformats.org/officeDocument/2006/relationships/image" Target="../media/image8.png"/><Relationship Id="rId39" Type="http://schemas.openxmlformats.org/officeDocument/2006/relationships/image" Target="../media/image21.png"/><Relationship Id="rId21" Type="http://schemas.openxmlformats.org/officeDocument/2006/relationships/image" Target="../media/image3.png"/><Relationship Id="rId34" Type="http://schemas.openxmlformats.org/officeDocument/2006/relationships/image" Target="../media/image16.png"/><Relationship Id="rId42" Type="http://schemas.openxmlformats.org/officeDocument/2006/relationships/image" Target="../media/image24.png"/><Relationship Id="rId7" Type="http://schemas.openxmlformats.org/officeDocument/2006/relationships/slideLayout" Target="../slideLayouts/slideLayout17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9" Type="http://schemas.openxmlformats.org/officeDocument/2006/relationships/image" Target="../media/image11.png"/><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24" Type="http://schemas.openxmlformats.org/officeDocument/2006/relationships/image" Target="../media/image6.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22.png"/><Relationship Id="rId45" Type="http://schemas.openxmlformats.org/officeDocument/2006/relationships/image" Target="../media/image27.png"/><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image" Target="../media/image5.png"/><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slideLayout" Target="../slideLayouts/slideLayout176.xml"/><Relationship Id="rId19" Type="http://schemas.openxmlformats.org/officeDocument/2006/relationships/image" Target="../media/image1.png"/><Relationship Id="rId31" Type="http://schemas.openxmlformats.org/officeDocument/2006/relationships/image" Target="../media/image13.png"/><Relationship Id="rId44" Type="http://schemas.openxmlformats.org/officeDocument/2006/relationships/image" Target="../media/image26.png"/><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image" Target="../media/image4.png"/><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5.png"/><Relationship Id="rId8" Type="http://schemas.openxmlformats.org/officeDocument/2006/relationships/slideLayout" Target="../slideLayouts/slideLayout174.xml"/><Relationship Id="rId3" Type="http://schemas.openxmlformats.org/officeDocument/2006/relationships/slideLayout" Target="../slideLayouts/slideLayout169.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image" Target="../media/image7.png"/><Relationship Id="rId33" Type="http://schemas.openxmlformats.org/officeDocument/2006/relationships/image" Target="../media/image15.png"/><Relationship Id="rId38" Type="http://schemas.openxmlformats.org/officeDocument/2006/relationships/image" Target="../media/image20.png"/><Relationship Id="rId46" Type="http://schemas.openxmlformats.org/officeDocument/2006/relationships/image" Target="../media/image28.png"/><Relationship Id="rId20" Type="http://schemas.openxmlformats.org/officeDocument/2006/relationships/image" Target="../media/image2.png"/><Relationship Id="rId41" Type="http://schemas.openxmlformats.org/officeDocument/2006/relationships/image" Target="../media/image23.png"/></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196.xml"/><Relationship Id="rId18" Type="http://schemas.openxmlformats.org/officeDocument/2006/relationships/theme" Target="../theme/theme18.xml"/><Relationship Id="rId26" Type="http://schemas.openxmlformats.org/officeDocument/2006/relationships/image" Target="../media/image8.png"/><Relationship Id="rId39" Type="http://schemas.openxmlformats.org/officeDocument/2006/relationships/image" Target="../media/image21.png"/><Relationship Id="rId21" Type="http://schemas.openxmlformats.org/officeDocument/2006/relationships/image" Target="../media/image3.png"/><Relationship Id="rId34" Type="http://schemas.openxmlformats.org/officeDocument/2006/relationships/image" Target="../media/image16.png"/><Relationship Id="rId42" Type="http://schemas.openxmlformats.org/officeDocument/2006/relationships/image" Target="../media/image24.png"/><Relationship Id="rId7" Type="http://schemas.openxmlformats.org/officeDocument/2006/relationships/slideLayout" Target="../slideLayouts/slideLayout19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9" Type="http://schemas.openxmlformats.org/officeDocument/2006/relationships/image" Target="../media/image11.png"/><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24" Type="http://schemas.openxmlformats.org/officeDocument/2006/relationships/image" Target="../media/image6.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22.png"/><Relationship Id="rId45" Type="http://schemas.openxmlformats.org/officeDocument/2006/relationships/image" Target="../media/image27.png"/><Relationship Id="rId5" Type="http://schemas.openxmlformats.org/officeDocument/2006/relationships/slideLayout" Target="../slideLayouts/slideLayout188.xml"/><Relationship Id="rId15" Type="http://schemas.openxmlformats.org/officeDocument/2006/relationships/slideLayout" Target="../slideLayouts/slideLayout198.xml"/><Relationship Id="rId23" Type="http://schemas.openxmlformats.org/officeDocument/2006/relationships/image" Target="../media/image5.png"/><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slideLayout" Target="../slideLayouts/slideLayout193.xml"/><Relationship Id="rId19" Type="http://schemas.openxmlformats.org/officeDocument/2006/relationships/image" Target="../media/image1.png"/><Relationship Id="rId31" Type="http://schemas.openxmlformats.org/officeDocument/2006/relationships/image" Target="../media/image13.png"/><Relationship Id="rId44" Type="http://schemas.openxmlformats.org/officeDocument/2006/relationships/image" Target="../media/image26.png"/><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image" Target="../media/image4.png"/><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5.png"/><Relationship Id="rId8" Type="http://schemas.openxmlformats.org/officeDocument/2006/relationships/slideLayout" Target="../slideLayouts/slideLayout191.xml"/><Relationship Id="rId3" Type="http://schemas.openxmlformats.org/officeDocument/2006/relationships/slideLayout" Target="../slideLayouts/slideLayout186.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5" Type="http://schemas.openxmlformats.org/officeDocument/2006/relationships/image" Target="../media/image7.png"/><Relationship Id="rId33" Type="http://schemas.openxmlformats.org/officeDocument/2006/relationships/image" Target="../media/image15.png"/><Relationship Id="rId38" Type="http://schemas.openxmlformats.org/officeDocument/2006/relationships/image" Target="../media/image20.png"/><Relationship Id="rId46" Type="http://schemas.openxmlformats.org/officeDocument/2006/relationships/image" Target="../media/image28.png"/><Relationship Id="rId20" Type="http://schemas.openxmlformats.org/officeDocument/2006/relationships/image" Target="../media/image2.png"/><Relationship Id="rId41" Type="http://schemas.openxmlformats.org/officeDocument/2006/relationships/image" Target="../media/image23.png"/></Relationships>
</file>

<file path=ppt/slideMasters/_rels/slideMaster19.xml.rels><?xml version="1.0" encoding="UTF-8" standalone="yes"?>
<Relationships xmlns="http://schemas.openxmlformats.org/package/2006/relationships"><Relationship Id="rId13" Type="http://schemas.openxmlformats.org/officeDocument/2006/relationships/slideLayout" Target="../slideLayouts/slideLayout213.xml"/><Relationship Id="rId18" Type="http://schemas.openxmlformats.org/officeDocument/2006/relationships/theme" Target="../theme/theme19.xml"/><Relationship Id="rId26" Type="http://schemas.openxmlformats.org/officeDocument/2006/relationships/image" Target="../media/image13.png"/><Relationship Id="rId39" Type="http://schemas.openxmlformats.org/officeDocument/2006/relationships/image" Target="../media/image6.png"/><Relationship Id="rId21" Type="http://schemas.openxmlformats.org/officeDocument/2006/relationships/image" Target="../media/image5.png"/><Relationship Id="rId34" Type="http://schemas.openxmlformats.org/officeDocument/2006/relationships/image" Target="../media/image21.png"/><Relationship Id="rId42" Type="http://schemas.openxmlformats.org/officeDocument/2006/relationships/image" Target="../media/image43.emf"/><Relationship Id="rId47" Type="http://schemas.openxmlformats.org/officeDocument/2006/relationships/image" Target="../media/image3.png"/><Relationship Id="rId7" Type="http://schemas.openxmlformats.org/officeDocument/2006/relationships/slideLayout" Target="../slideLayouts/slideLayout207.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29" Type="http://schemas.openxmlformats.org/officeDocument/2006/relationships/image" Target="../media/image16.png"/><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24" Type="http://schemas.openxmlformats.org/officeDocument/2006/relationships/image" Target="../media/image10.png"/><Relationship Id="rId32" Type="http://schemas.openxmlformats.org/officeDocument/2006/relationships/image" Target="../media/image20.png"/><Relationship Id="rId37" Type="http://schemas.openxmlformats.org/officeDocument/2006/relationships/image" Target="../media/image23.png"/><Relationship Id="rId40" Type="http://schemas.openxmlformats.org/officeDocument/2006/relationships/image" Target="../media/image25.png"/><Relationship Id="rId45" Type="http://schemas.openxmlformats.org/officeDocument/2006/relationships/image" Target="../media/image1.png"/><Relationship Id="rId5" Type="http://schemas.openxmlformats.org/officeDocument/2006/relationships/slideLayout" Target="../slideLayouts/slideLayout205.xml"/><Relationship Id="rId15" Type="http://schemas.openxmlformats.org/officeDocument/2006/relationships/slideLayout" Target="../slideLayouts/slideLayout215.xml"/><Relationship Id="rId23" Type="http://schemas.openxmlformats.org/officeDocument/2006/relationships/image" Target="../media/image11.png"/><Relationship Id="rId28" Type="http://schemas.openxmlformats.org/officeDocument/2006/relationships/image" Target="../media/image15.png"/><Relationship Id="rId36" Type="http://schemas.openxmlformats.org/officeDocument/2006/relationships/image" Target="../media/image7.png"/><Relationship Id="rId10" Type="http://schemas.openxmlformats.org/officeDocument/2006/relationships/slideLayout" Target="../slideLayouts/slideLayout210.xml"/><Relationship Id="rId19" Type="http://schemas.openxmlformats.org/officeDocument/2006/relationships/image" Target="../media/image8.png"/><Relationship Id="rId31" Type="http://schemas.openxmlformats.org/officeDocument/2006/relationships/image" Target="../media/image18.png"/><Relationship Id="rId44" Type="http://schemas.openxmlformats.org/officeDocument/2006/relationships/image" Target="../media/image28.png"/><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 Id="rId22" Type="http://schemas.openxmlformats.org/officeDocument/2006/relationships/image" Target="../media/image9.png"/><Relationship Id="rId27" Type="http://schemas.openxmlformats.org/officeDocument/2006/relationships/image" Target="../media/image14.png"/><Relationship Id="rId30" Type="http://schemas.openxmlformats.org/officeDocument/2006/relationships/image" Target="../media/image17.png"/><Relationship Id="rId35" Type="http://schemas.openxmlformats.org/officeDocument/2006/relationships/image" Target="../media/image22.png"/><Relationship Id="rId43" Type="http://schemas.openxmlformats.org/officeDocument/2006/relationships/image" Target="../media/image26.png"/><Relationship Id="rId8" Type="http://schemas.openxmlformats.org/officeDocument/2006/relationships/slideLayout" Target="../slideLayouts/slideLayout208.xml"/><Relationship Id="rId3" Type="http://schemas.openxmlformats.org/officeDocument/2006/relationships/slideLayout" Target="../slideLayouts/slideLayout203.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5" Type="http://schemas.openxmlformats.org/officeDocument/2006/relationships/image" Target="../media/image12.png"/><Relationship Id="rId33" Type="http://schemas.openxmlformats.org/officeDocument/2006/relationships/image" Target="../media/image19.png"/><Relationship Id="rId38" Type="http://schemas.openxmlformats.org/officeDocument/2006/relationships/image" Target="../media/image24.png"/><Relationship Id="rId46" Type="http://schemas.openxmlformats.org/officeDocument/2006/relationships/image" Target="../media/image2.png"/><Relationship Id="rId20" Type="http://schemas.openxmlformats.org/officeDocument/2006/relationships/image" Target="../media/image4.png"/><Relationship Id="rId41" Type="http://schemas.openxmlformats.org/officeDocument/2006/relationships/image" Target="../media/image27.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theme" Target="../theme/theme2.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1.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Masters/_rels/slideMaster20.xml.rels><?xml version="1.0" encoding="UTF-8" standalone="yes"?>
<Relationships xmlns="http://schemas.openxmlformats.org/package/2006/relationships"><Relationship Id="rId13" Type="http://schemas.openxmlformats.org/officeDocument/2006/relationships/slideLayout" Target="../slideLayouts/slideLayout230.xml"/><Relationship Id="rId18" Type="http://schemas.openxmlformats.org/officeDocument/2006/relationships/slideLayout" Target="../slideLayouts/slideLayout235.xml"/><Relationship Id="rId26" Type="http://schemas.openxmlformats.org/officeDocument/2006/relationships/image" Target="../media/image7.png"/><Relationship Id="rId39" Type="http://schemas.openxmlformats.org/officeDocument/2006/relationships/image" Target="../media/image20.png"/><Relationship Id="rId21" Type="http://schemas.openxmlformats.org/officeDocument/2006/relationships/image" Target="../media/image2.png"/><Relationship Id="rId34" Type="http://schemas.openxmlformats.org/officeDocument/2006/relationships/image" Target="../media/image15.png"/><Relationship Id="rId42" Type="http://schemas.openxmlformats.org/officeDocument/2006/relationships/image" Target="../media/image23.png"/><Relationship Id="rId47" Type="http://schemas.openxmlformats.org/officeDocument/2006/relationships/image" Target="../media/image28.png"/><Relationship Id="rId7" Type="http://schemas.openxmlformats.org/officeDocument/2006/relationships/slideLayout" Target="../slideLayouts/slideLayout224.xml"/><Relationship Id="rId2" Type="http://schemas.openxmlformats.org/officeDocument/2006/relationships/slideLayout" Target="../slideLayouts/slideLayout219.xml"/><Relationship Id="rId16" Type="http://schemas.openxmlformats.org/officeDocument/2006/relationships/slideLayout" Target="../slideLayouts/slideLayout233.xml"/><Relationship Id="rId29" Type="http://schemas.openxmlformats.org/officeDocument/2006/relationships/image" Target="../media/image10.png"/><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24" Type="http://schemas.openxmlformats.org/officeDocument/2006/relationships/image" Target="../media/image5.png"/><Relationship Id="rId32" Type="http://schemas.openxmlformats.org/officeDocument/2006/relationships/image" Target="../media/image13.png"/><Relationship Id="rId37" Type="http://schemas.openxmlformats.org/officeDocument/2006/relationships/image" Target="../media/image18.png"/><Relationship Id="rId40" Type="http://schemas.openxmlformats.org/officeDocument/2006/relationships/image" Target="../media/image21.png"/><Relationship Id="rId45" Type="http://schemas.openxmlformats.org/officeDocument/2006/relationships/image" Target="../media/image26.png"/><Relationship Id="rId5" Type="http://schemas.openxmlformats.org/officeDocument/2006/relationships/slideLayout" Target="../slideLayouts/slideLayout222.xml"/><Relationship Id="rId15" Type="http://schemas.openxmlformats.org/officeDocument/2006/relationships/slideLayout" Target="../slideLayouts/slideLayout232.xml"/><Relationship Id="rId23" Type="http://schemas.openxmlformats.org/officeDocument/2006/relationships/image" Target="../media/image4.png"/><Relationship Id="rId28" Type="http://schemas.openxmlformats.org/officeDocument/2006/relationships/image" Target="../media/image9.png"/><Relationship Id="rId36" Type="http://schemas.openxmlformats.org/officeDocument/2006/relationships/image" Target="../media/image17.png"/><Relationship Id="rId10" Type="http://schemas.openxmlformats.org/officeDocument/2006/relationships/slideLayout" Target="../slideLayouts/slideLayout227.xml"/><Relationship Id="rId19" Type="http://schemas.openxmlformats.org/officeDocument/2006/relationships/theme" Target="../theme/theme20.xml"/><Relationship Id="rId31" Type="http://schemas.openxmlformats.org/officeDocument/2006/relationships/image" Target="../media/image12.png"/><Relationship Id="rId44" Type="http://schemas.openxmlformats.org/officeDocument/2006/relationships/image" Target="../media/image25.png"/><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 Id="rId22" Type="http://schemas.openxmlformats.org/officeDocument/2006/relationships/image" Target="../media/image3.png"/><Relationship Id="rId27" Type="http://schemas.openxmlformats.org/officeDocument/2006/relationships/image" Target="../media/image8.png"/><Relationship Id="rId30" Type="http://schemas.openxmlformats.org/officeDocument/2006/relationships/image" Target="../media/image11.png"/><Relationship Id="rId35" Type="http://schemas.openxmlformats.org/officeDocument/2006/relationships/image" Target="../media/image16.png"/><Relationship Id="rId43" Type="http://schemas.openxmlformats.org/officeDocument/2006/relationships/image" Target="../media/image24.png"/><Relationship Id="rId8" Type="http://schemas.openxmlformats.org/officeDocument/2006/relationships/slideLayout" Target="../slideLayouts/slideLayout225.xml"/><Relationship Id="rId3" Type="http://schemas.openxmlformats.org/officeDocument/2006/relationships/slideLayout" Target="../slideLayouts/slideLayout220.xml"/><Relationship Id="rId12" Type="http://schemas.openxmlformats.org/officeDocument/2006/relationships/slideLayout" Target="../slideLayouts/slideLayout229.xml"/><Relationship Id="rId17" Type="http://schemas.openxmlformats.org/officeDocument/2006/relationships/slideLayout" Target="../slideLayouts/slideLayout234.xml"/><Relationship Id="rId25" Type="http://schemas.openxmlformats.org/officeDocument/2006/relationships/image" Target="../media/image6.png"/><Relationship Id="rId33" Type="http://schemas.openxmlformats.org/officeDocument/2006/relationships/image" Target="../media/image14.png"/><Relationship Id="rId38" Type="http://schemas.openxmlformats.org/officeDocument/2006/relationships/image" Target="../media/image19.png"/><Relationship Id="rId46" Type="http://schemas.openxmlformats.org/officeDocument/2006/relationships/image" Target="../media/image27.png"/><Relationship Id="rId20" Type="http://schemas.openxmlformats.org/officeDocument/2006/relationships/image" Target="../media/image1.png"/><Relationship Id="rId41" Type="http://schemas.openxmlformats.org/officeDocument/2006/relationships/image" Target="../media/image22.png"/></Relationships>
</file>

<file path=ppt/slideMasters/_rels/slideMaster21.xml.rels><?xml version="1.0" encoding="UTF-8" standalone="yes"?>
<Relationships xmlns="http://schemas.openxmlformats.org/package/2006/relationships"><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26" Type="http://schemas.openxmlformats.org/officeDocument/2006/relationships/image" Target="../media/image7.png"/><Relationship Id="rId39" Type="http://schemas.openxmlformats.org/officeDocument/2006/relationships/image" Target="../media/image20.png"/><Relationship Id="rId21" Type="http://schemas.openxmlformats.org/officeDocument/2006/relationships/image" Target="../media/image2.png"/><Relationship Id="rId34" Type="http://schemas.openxmlformats.org/officeDocument/2006/relationships/image" Target="../media/image87.png"/><Relationship Id="rId42" Type="http://schemas.openxmlformats.org/officeDocument/2006/relationships/image" Target="../media/image92.png"/><Relationship Id="rId47" Type="http://schemas.openxmlformats.org/officeDocument/2006/relationships/image" Target="../media/image28.png"/><Relationship Id="rId7" Type="http://schemas.openxmlformats.org/officeDocument/2006/relationships/slideLayout" Target="../slideLayouts/slideLayout242.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29" Type="http://schemas.openxmlformats.org/officeDocument/2006/relationships/image" Target="../media/image10.png"/><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24" Type="http://schemas.openxmlformats.org/officeDocument/2006/relationships/image" Target="../media/image84.png"/><Relationship Id="rId32" Type="http://schemas.openxmlformats.org/officeDocument/2006/relationships/image" Target="../media/image86.png"/><Relationship Id="rId37" Type="http://schemas.openxmlformats.org/officeDocument/2006/relationships/image" Target="../media/image90.png"/><Relationship Id="rId40" Type="http://schemas.openxmlformats.org/officeDocument/2006/relationships/image" Target="../media/image91.png"/><Relationship Id="rId45" Type="http://schemas.openxmlformats.org/officeDocument/2006/relationships/image" Target="../media/image26.png"/><Relationship Id="rId5" Type="http://schemas.openxmlformats.org/officeDocument/2006/relationships/slideLayout" Target="../slideLayouts/slideLayout240.xml"/><Relationship Id="rId15" Type="http://schemas.openxmlformats.org/officeDocument/2006/relationships/slideLayout" Target="../slideLayouts/slideLayout250.xml"/><Relationship Id="rId23" Type="http://schemas.openxmlformats.org/officeDocument/2006/relationships/image" Target="../media/image83.png"/><Relationship Id="rId28" Type="http://schemas.openxmlformats.org/officeDocument/2006/relationships/image" Target="../media/image9.png"/><Relationship Id="rId36" Type="http://schemas.openxmlformats.org/officeDocument/2006/relationships/image" Target="../media/image89.png"/><Relationship Id="rId10" Type="http://schemas.openxmlformats.org/officeDocument/2006/relationships/slideLayout" Target="../slideLayouts/slideLayout245.xml"/><Relationship Id="rId19" Type="http://schemas.openxmlformats.org/officeDocument/2006/relationships/theme" Target="../theme/theme21.xml"/><Relationship Id="rId31" Type="http://schemas.openxmlformats.org/officeDocument/2006/relationships/image" Target="../media/image12.png"/><Relationship Id="rId44" Type="http://schemas.openxmlformats.org/officeDocument/2006/relationships/image" Target="../media/image25.png"/><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 Id="rId22" Type="http://schemas.openxmlformats.org/officeDocument/2006/relationships/image" Target="../media/image3.png"/><Relationship Id="rId27" Type="http://schemas.openxmlformats.org/officeDocument/2006/relationships/image" Target="../media/image8.png"/><Relationship Id="rId30" Type="http://schemas.openxmlformats.org/officeDocument/2006/relationships/image" Target="../media/image85.png"/><Relationship Id="rId35" Type="http://schemas.openxmlformats.org/officeDocument/2006/relationships/image" Target="../media/image88.png"/><Relationship Id="rId43" Type="http://schemas.openxmlformats.org/officeDocument/2006/relationships/image" Target="../media/image24.png"/><Relationship Id="rId8" Type="http://schemas.openxmlformats.org/officeDocument/2006/relationships/slideLayout" Target="../slideLayouts/slideLayout243.xml"/><Relationship Id="rId3" Type="http://schemas.openxmlformats.org/officeDocument/2006/relationships/slideLayout" Target="../slideLayouts/slideLayout238.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5" Type="http://schemas.openxmlformats.org/officeDocument/2006/relationships/image" Target="../media/image6.png"/><Relationship Id="rId33" Type="http://schemas.openxmlformats.org/officeDocument/2006/relationships/image" Target="../media/image14.png"/><Relationship Id="rId38" Type="http://schemas.openxmlformats.org/officeDocument/2006/relationships/image" Target="../media/image19.png"/><Relationship Id="rId46" Type="http://schemas.openxmlformats.org/officeDocument/2006/relationships/image" Target="../media/image27.png"/><Relationship Id="rId20" Type="http://schemas.openxmlformats.org/officeDocument/2006/relationships/image" Target="../media/image1.png"/><Relationship Id="rId41" Type="http://schemas.openxmlformats.org/officeDocument/2006/relationships/image" Target="../media/image22.png"/></Relationships>
</file>

<file path=ppt/slideMasters/_rels/slideMaster22.xml.rels><?xml version="1.0" encoding="UTF-8" standalone="yes"?>
<Relationships xmlns="http://schemas.openxmlformats.org/package/2006/relationships"><Relationship Id="rId13" Type="http://schemas.openxmlformats.org/officeDocument/2006/relationships/slideLayout" Target="../slideLayouts/slideLayout266.xml"/><Relationship Id="rId18" Type="http://schemas.openxmlformats.org/officeDocument/2006/relationships/theme" Target="../theme/theme22.xml"/><Relationship Id="rId26" Type="http://schemas.openxmlformats.org/officeDocument/2006/relationships/image" Target="../media/image8.png"/><Relationship Id="rId39" Type="http://schemas.openxmlformats.org/officeDocument/2006/relationships/image" Target="../media/image21.png"/><Relationship Id="rId21" Type="http://schemas.openxmlformats.org/officeDocument/2006/relationships/image" Target="../media/image3.png"/><Relationship Id="rId34" Type="http://schemas.openxmlformats.org/officeDocument/2006/relationships/image" Target="../media/image16.png"/><Relationship Id="rId42" Type="http://schemas.openxmlformats.org/officeDocument/2006/relationships/image" Target="../media/image24.png"/><Relationship Id="rId7" Type="http://schemas.openxmlformats.org/officeDocument/2006/relationships/slideLayout" Target="../slideLayouts/slideLayout260.xml"/><Relationship Id="rId2" Type="http://schemas.openxmlformats.org/officeDocument/2006/relationships/slideLayout" Target="../slideLayouts/slideLayout255.xml"/><Relationship Id="rId16" Type="http://schemas.openxmlformats.org/officeDocument/2006/relationships/slideLayout" Target="../slideLayouts/slideLayout269.xml"/><Relationship Id="rId29" Type="http://schemas.openxmlformats.org/officeDocument/2006/relationships/image" Target="../media/image11.png"/><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24" Type="http://schemas.openxmlformats.org/officeDocument/2006/relationships/image" Target="../media/image6.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22.png"/><Relationship Id="rId45" Type="http://schemas.openxmlformats.org/officeDocument/2006/relationships/image" Target="../media/image27.png"/><Relationship Id="rId5" Type="http://schemas.openxmlformats.org/officeDocument/2006/relationships/slideLayout" Target="../slideLayouts/slideLayout258.xml"/><Relationship Id="rId15" Type="http://schemas.openxmlformats.org/officeDocument/2006/relationships/slideLayout" Target="../slideLayouts/slideLayout268.xml"/><Relationship Id="rId23" Type="http://schemas.openxmlformats.org/officeDocument/2006/relationships/image" Target="../media/image5.png"/><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slideLayout" Target="../slideLayouts/slideLayout263.xml"/><Relationship Id="rId19" Type="http://schemas.openxmlformats.org/officeDocument/2006/relationships/image" Target="../media/image1.png"/><Relationship Id="rId31" Type="http://schemas.openxmlformats.org/officeDocument/2006/relationships/image" Target="../media/image13.png"/><Relationship Id="rId44" Type="http://schemas.openxmlformats.org/officeDocument/2006/relationships/image" Target="../media/image26.png"/><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 Id="rId22" Type="http://schemas.openxmlformats.org/officeDocument/2006/relationships/image" Target="../media/image4.png"/><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5.png"/><Relationship Id="rId8" Type="http://schemas.openxmlformats.org/officeDocument/2006/relationships/slideLayout" Target="../slideLayouts/slideLayout261.xml"/><Relationship Id="rId3" Type="http://schemas.openxmlformats.org/officeDocument/2006/relationships/slideLayout" Target="../slideLayouts/slideLayout256.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25" Type="http://schemas.openxmlformats.org/officeDocument/2006/relationships/image" Target="../media/image7.png"/><Relationship Id="rId33" Type="http://schemas.openxmlformats.org/officeDocument/2006/relationships/image" Target="../media/image15.png"/><Relationship Id="rId38" Type="http://schemas.openxmlformats.org/officeDocument/2006/relationships/image" Target="../media/image20.png"/><Relationship Id="rId46" Type="http://schemas.openxmlformats.org/officeDocument/2006/relationships/image" Target="../media/image28.png"/><Relationship Id="rId20" Type="http://schemas.openxmlformats.org/officeDocument/2006/relationships/image" Target="../media/image2.png"/><Relationship Id="rId41" Type="http://schemas.openxmlformats.org/officeDocument/2006/relationships/image" Target="../media/image23.png"/></Relationships>
</file>

<file path=ppt/slideMasters/_rels/slideMaster2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theme" Target="../theme/theme23.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27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1.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Masters/_rels/slideMaster24.xml.rels><?xml version="1.0" encoding="UTF-8" standalone="yes"?>
<Relationships xmlns="http://schemas.openxmlformats.org/package/2006/relationships"><Relationship Id="rId13" Type="http://schemas.openxmlformats.org/officeDocument/2006/relationships/image" Target="../media/image2.png"/><Relationship Id="rId18" Type="http://schemas.openxmlformats.org/officeDocument/2006/relationships/image" Target="../media/image6.png"/><Relationship Id="rId26" Type="http://schemas.openxmlformats.org/officeDocument/2006/relationships/image" Target="../media/image14.png"/><Relationship Id="rId39" Type="http://schemas.openxmlformats.org/officeDocument/2006/relationships/image" Target="../media/image27.png"/><Relationship Id="rId21" Type="http://schemas.openxmlformats.org/officeDocument/2006/relationships/image" Target="../media/image9.png"/><Relationship Id="rId34" Type="http://schemas.openxmlformats.org/officeDocument/2006/relationships/image" Target="../media/image22.png"/><Relationship Id="rId7" Type="http://schemas.openxmlformats.org/officeDocument/2006/relationships/slideLayout" Target="../slideLayouts/slideLayout278.xml"/><Relationship Id="rId12" Type="http://schemas.openxmlformats.org/officeDocument/2006/relationships/theme" Target="../theme/theme24.xml"/><Relationship Id="rId17" Type="http://schemas.openxmlformats.org/officeDocument/2006/relationships/image" Target="../media/image5.png"/><Relationship Id="rId25" Type="http://schemas.openxmlformats.org/officeDocument/2006/relationships/image" Target="../media/image13.png"/><Relationship Id="rId33" Type="http://schemas.openxmlformats.org/officeDocument/2006/relationships/image" Target="../media/image21.png"/><Relationship Id="rId38" Type="http://schemas.openxmlformats.org/officeDocument/2006/relationships/image" Target="../media/image26.png"/><Relationship Id="rId2" Type="http://schemas.openxmlformats.org/officeDocument/2006/relationships/slideLayout" Target="../slideLayouts/slideLayout273.xml"/><Relationship Id="rId16" Type="http://schemas.openxmlformats.org/officeDocument/2006/relationships/image" Target="../media/image4.png"/><Relationship Id="rId20" Type="http://schemas.openxmlformats.org/officeDocument/2006/relationships/image" Target="../media/image8.png"/><Relationship Id="rId29" Type="http://schemas.openxmlformats.org/officeDocument/2006/relationships/image" Target="../media/image17.png"/><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24" Type="http://schemas.openxmlformats.org/officeDocument/2006/relationships/image" Target="../media/image12.png"/><Relationship Id="rId32" Type="http://schemas.openxmlformats.org/officeDocument/2006/relationships/image" Target="../media/image20.png"/><Relationship Id="rId37" Type="http://schemas.openxmlformats.org/officeDocument/2006/relationships/image" Target="../media/image25.png"/><Relationship Id="rId40" Type="http://schemas.openxmlformats.org/officeDocument/2006/relationships/image" Target="../media/image28.png"/><Relationship Id="rId5" Type="http://schemas.openxmlformats.org/officeDocument/2006/relationships/slideLayout" Target="../slideLayouts/slideLayout276.xml"/><Relationship Id="rId15" Type="http://schemas.openxmlformats.org/officeDocument/2006/relationships/image" Target="../media/image67.png"/><Relationship Id="rId23" Type="http://schemas.openxmlformats.org/officeDocument/2006/relationships/image" Target="../media/image11.png"/><Relationship Id="rId28" Type="http://schemas.openxmlformats.org/officeDocument/2006/relationships/image" Target="../media/image16.png"/><Relationship Id="rId36" Type="http://schemas.openxmlformats.org/officeDocument/2006/relationships/image" Target="../media/image24.png"/><Relationship Id="rId10" Type="http://schemas.openxmlformats.org/officeDocument/2006/relationships/slideLayout" Target="../slideLayouts/slideLayout281.xml"/><Relationship Id="rId19" Type="http://schemas.openxmlformats.org/officeDocument/2006/relationships/image" Target="../media/image7.png"/><Relationship Id="rId31" Type="http://schemas.openxmlformats.org/officeDocument/2006/relationships/image" Target="../media/image19.png"/><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image" Target="../media/image100.png"/><Relationship Id="rId22" Type="http://schemas.openxmlformats.org/officeDocument/2006/relationships/image" Target="../media/image10.png"/><Relationship Id="rId27" Type="http://schemas.openxmlformats.org/officeDocument/2006/relationships/image" Target="../media/image15.png"/><Relationship Id="rId30" Type="http://schemas.openxmlformats.org/officeDocument/2006/relationships/image" Target="../media/image18.png"/><Relationship Id="rId35" Type="http://schemas.openxmlformats.org/officeDocument/2006/relationships/image" Target="../media/image23.png"/><Relationship Id="rId8" Type="http://schemas.openxmlformats.org/officeDocument/2006/relationships/slideLayout" Target="../slideLayouts/slideLayout279.xml"/><Relationship Id="rId3" Type="http://schemas.openxmlformats.org/officeDocument/2006/relationships/slideLayout" Target="../slideLayouts/slideLayout27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slideLayout" Target="../slideLayouts/slideLayout295.xml"/><Relationship Id="rId18" Type="http://schemas.openxmlformats.org/officeDocument/2006/relationships/slideLayout" Target="../slideLayouts/slideLayout300.xml"/><Relationship Id="rId3" Type="http://schemas.openxmlformats.org/officeDocument/2006/relationships/slideLayout" Target="../slideLayouts/slideLayout285.xml"/><Relationship Id="rId21" Type="http://schemas.openxmlformats.org/officeDocument/2006/relationships/image" Target="../media/image3.png"/><Relationship Id="rId7" Type="http://schemas.openxmlformats.org/officeDocument/2006/relationships/slideLayout" Target="../slideLayouts/slideLayout289.xml"/><Relationship Id="rId12" Type="http://schemas.openxmlformats.org/officeDocument/2006/relationships/slideLayout" Target="../slideLayouts/slideLayout294.xml"/><Relationship Id="rId17" Type="http://schemas.openxmlformats.org/officeDocument/2006/relationships/slideLayout" Target="../slideLayouts/slideLayout299.xml"/><Relationship Id="rId2" Type="http://schemas.openxmlformats.org/officeDocument/2006/relationships/slideLayout" Target="../slideLayouts/slideLayout284.xml"/><Relationship Id="rId16" Type="http://schemas.openxmlformats.org/officeDocument/2006/relationships/slideLayout" Target="../slideLayouts/slideLayout298.xml"/><Relationship Id="rId20" Type="http://schemas.openxmlformats.org/officeDocument/2006/relationships/image" Target="../media/image32.jpeg"/><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5" Type="http://schemas.openxmlformats.org/officeDocument/2006/relationships/slideLayout" Target="../slideLayouts/slideLayout297.xml"/><Relationship Id="rId23" Type="http://schemas.openxmlformats.org/officeDocument/2006/relationships/image" Target="../media/image101.emf"/><Relationship Id="rId10" Type="http://schemas.openxmlformats.org/officeDocument/2006/relationships/slideLayout" Target="../slideLayouts/slideLayout292.xml"/><Relationship Id="rId19" Type="http://schemas.openxmlformats.org/officeDocument/2006/relationships/theme" Target="../theme/theme25.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slideLayout" Target="../slideLayouts/slideLayout296.xml"/><Relationship Id="rId22" Type="http://schemas.openxmlformats.org/officeDocument/2006/relationships/image" Target="../media/image64.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67.pn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6.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5" Type="http://schemas.openxmlformats.org/officeDocument/2006/relationships/image" Target="../media/image101.emf"/><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image" Target="../media/image68.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slideLayout" Target="../slideLayouts/slideLayout324.xml"/><Relationship Id="rId18" Type="http://schemas.openxmlformats.org/officeDocument/2006/relationships/slideLayout" Target="../slideLayouts/slideLayout329.xml"/><Relationship Id="rId3" Type="http://schemas.openxmlformats.org/officeDocument/2006/relationships/slideLayout" Target="../slideLayouts/slideLayout314.xml"/><Relationship Id="rId21" Type="http://schemas.openxmlformats.org/officeDocument/2006/relationships/image" Target="../media/image3.png"/><Relationship Id="rId7" Type="http://schemas.openxmlformats.org/officeDocument/2006/relationships/slideLayout" Target="../slideLayouts/slideLayout318.xml"/><Relationship Id="rId12" Type="http://schemas.openxmlformats.org/officeDocument/2006/relationships/slideLayout" Target="../slideLayouts/slideLayout323.xml"/><Relationship Id="rId17" Type="http://schemas.openxmlformats.org/officeDocument/2006/relationships/slideLayout" Target="../slideLayouts/slideLayout328.xml"/><Relationship Id="rId2" Type="http://schemas.openxmlformats.org/officeDocument/2006/relationships/slideLayout" Target="../slideLayouts/slideLayout313.xml"/><Relationship Id="rId16" Type="http://schemas.openxmlformats.org/officeDocument/2006/relationships/slideLayout" Target="../slideLayouts/slideLayout327.xml"/><Relationship Id="rId20" Type="http://schemas.openxmlformats.org/officeDocument/2006/relationships/image" Target="../media/image32.jpeg"/><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5" Type="http://schemas.openxmlformats.org/officeDocument/2006/relationships/slideLayout" Target="../slideLayouts/slideLayout326.xml"/><Relationship Id="rId23" Type="http://schemas.openxmlformats.org/officeDocument/2006/relationships/image" Target="../media/image101.emf"/><Relationship Id="rId10" Type="http://schemas.openxmlformats.org/officeDocument/2006/relationships/slideLayout" Target="../slideLayouts/slideLayout321.xml"/><Relationship Id="rId19" Type="http://schemas.openxmlformats.org/officeDocument/2006/relationships/theme" Target="../theme/theme27.xml"/><Relationship Id="rId4" Type="http://schemas.openxmlformats.org/officeDocument/2006/relationships/slideLayout" Target="../slideLayouts/slideLayout315.xml"/><Relationship Id="rId9" Type="http://schemas.openxmlformats.org/officeDocument/2006/relationships/slideLayout" Target="../slideLayouts/slideLayout320.xml"/><Relationship Id="rId14" Type="http://schemas.openxmlformats.org/officeDocument/2006/relationships/slideLayout" Target="../slideLayouts/slideLayout325.xml"/><Relationship Id="rId22" Type="http://schemas.openxmlformats.org/officeDocument/2006/relationships/image" Target="../media/image64.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slideLayout" Target="../slideLayouts/slideLayout342.xml"/><Relationship Id="rId18" Type="http://schemas.openxmlformats.org/officeDocument/2006/relationships/slideLayout" Target="../slideLayouts/slideLayout347.xml"/><Relationship Id="rId26" Type="http://schemas.openxmlformats.org/officeDocument/2006/relationships/slideLayout" Target="../slideLayouts/slideLayout355.xml"/><Relationship Id="rId3" Type="http://schemas.openxmlformats.org/officeDocument/2006/relationships/slideLayout" Target="../slideLayouts/slideLayout332.xml"/><Relationship Id="rId21" Type="http://schemas.openxmlformats.org/officeDocument/2006/relationships/slideLayout" Target="../slideLayouts/slideLayout350.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17" Type="http://schemas.openxmlformats.org/officeDocument/2006/relationships/slideLayout" Target="../slideLayouts/slideLayout346.xml"/><Relationship Id="rId25" Type="http://schemas.openxmlformats.org/officeDocument/2006/relationships/slideLayout" Target="../slideLayouts/slideLayout354.xml"/><Relationship Id="rId2" Type="http://schemas.openxmlformats.org/officeDocument/2006/relationships/slideLayout" Target="../slideLayouts/slideLayout331.xml"/><Relationship Id="rId16" Type="http://schemas.openxmlformats.org/officeDocument/2006/relationships/slideLayout" Target="../slideLayouts/slideLayout345.xml"/><Relationship Id="rId20" Type="http://schemas.openxmlformats.org/officeDocument/2006/relationships/slideLayout" Target="../slideLayouts/slideLayout349.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24" Type="http://schemas.openxmlformats.org/officeDocument/2006/relationships/slideLayout" Target="../slideLayouts/slideLayout353.xml"/><Relationship Id="rId5" Type="http://schemas.openxmlformats.org/officeDocument/2006/relationships/slideLayout" Target="../slideLayouts/slideLayout334.xml"/><Relationship Id="rId15" Type="http://schemas.openxmlformats.org/officeDocument/2006/relationships/slideLayout" Target="../slideLayouts/slideLayout344.xml"/><Relationship Id="rId23" Type="http://schemas.openxmlformats.org/officeDocument/2006/relationships/slideLayout" Target="../slideLayouts/slideLayout352.xml"/><Relationship Id="rId28" Type="http://schemas.openxmlformats.org/officeDocument/2006/relationships/theme" Target="../theme/theme28.xml"/><Relationship Id="rId10" Type="http://schemas.openxmlformats.org/officeDocument/2006/relationships/slideLayout" Target="../slideLayouts/slideLayout339.xml"/><Relationship Id="rId19" Type="http://schemas.openxmlformats.org/officeDocument/2006/relationships/slideLayout" Target="../slideLayouts/slideLayout348.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slideLayout" Target="../slideLayouts/slideLayout343.xml"/><Relationship Id="rId22" Type="http://schemas.openxmlformats.org/officeDocument/2006/relationships/slideLayout" Target="../slideLayouts/slideLayout351.xml"/><Relationship Id="rId27" Type="http://schemas.openxmlformats.org/officeDocument/2006/relationships/slideLayout" Target="../slideLayouts/slideLayout356.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theme" Target="../theme/theme29.xml"/><Relationship Id="rId1" Type="http://schemas.openxmlformats.org/officeDocument/2006/relationships/slideLayout" Target="../slideLayouts/slideLayout357.xml"/><Relationship Id="rId5" Type="http://schemas.openxmlformats.org/officeDocument/2006/relationships/image" Target="../media/image101.emf"/><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image" Target="../media/image32.jpeg"/><Relationship Id="rId39" Type="http://schemas.openxmlformats.org/officeDocument/2006/relationships/image" Target="../media/image39.png"/><Relationship Id="rId21" Type="http://schemas.openxmlformats.org/officeDocument/2006/relationships/slideLayout" Target="../slideLayouts/slideLayout39.xml"/><Relationship Id="rId34" Type="http://schemas.openxmlformats.org/officeDocument/2006/relationships/image" Target="../media/image12.png"/><Relationship Id="rId42" Type="http://schemas.openxmlformats.org/officeDocument/2006/relationships/image" Target="../media/image19.png"/><Relationship Id="rId47" Type="http://schemas.openxmlformats.org/officeDocument/2006/relationships/image" Target="../media/image24.png"/><Relationship Id="rId50" Type="http://schemas.openxmlformats.org/officeDocument/2006/relationships/image" Target="../media/image27.png"/><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image" Target="../media/image33.png"/><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image" Target="../media/image35.png"/><Relationship Id="rId37" Type="http://schemas.openxmlformats.org/officeDocument/2006/relationships/image" Target="../media/image37.png"/><Relationship Id="rId40" Type="http://schemas.openxmlformats.org/officeDocument/2006/relationships/image" Target="../media/image40.png"/><Relationship Id="rId45" Type="http://schemas.openxmlformats.org/officeDocument/2006/relationships/image" Target="../media/image7.png"/><Relationship Id="rId53" Type="http://schemas.openxmlformats.org/officeDocument/2006/relationships/image" Target="../media/image28.png"/><Relationship Id="rId5" Type="http://schemas.openxmlformats.org/officeDocument/2006/relationships/slideLayout" Target="../slideLayouts/slideLayout2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image" Target="../media/image9.png"/><Relationship Id="rId44" Type="http://schemas.openxmlformats.org/officeDocument/2006/relationships/image" Target="../media/image22.png"/><Relationship Id="rId52" Type="http://schemas.openxmlformats.org/officeDocument/2006/relationships/image" Target="../media/image26.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image" Target="../media/image3.png"/><Relationship Id="rId30" Type="http://schemas.openxmlformats.org/officeDocument/2006/relationships/image" Target="../media/image34.png"/><Relationship Id="rId35" Type="http://schemas.openxmlformats.org/officeDocument/2006/relationships/image" Target="../media/image36.png"/><Relationship Id="rId43" Type="http://schemas.openxmlformats.org/officeDocument/2006/relationships/image" Target="../media/image41.png"/><Relationship Id="rId48" Type="http://schemas.openxmlformats.org/officeDocument/2006/relationships/image" Target="../media/image6.png"/><Relationship Id="rId8" Type="http://schemas.openxmlformats.org/officeDocument/2006/relationships/slideLayout" Target="../slideLayouts/slideLayout26.xml"/><Relationship Id="rId51" Type="http://schemas.openxmlformats.org/officeDocument/2006/relationships/image" Target="../media/image43.emf"/><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theme" Target="../theme/theme3.xml"/><Relationship Id="rId33" Type="http://schemas.openxmlformats.org/officeDocument/2006/relationships/image" Target="../media/image10.png"/><Relationship Id="rId38" Type="http://schemas.openxmlformats.org/officeDocument/2006/relationships/image" Target="../media/image38.png"/><Relationship Id="rId46" Type="http://schemas.openxmlformats.org/officeDocument/2006/relationships/image" Target="../media/image42.png"/><Relationship Id="rId20" Type="http://schemas.openxmlformats.org/officeDocument/2006/relationships/slideLayout" Target="../slideLayouts/slideLayout38.xml"/><Relationship Id="rId41" Type="http://schemas.openxmlformats.org/officeDocument/2006/relationships/image" Target="../media/image20.png"/><Relationship Id="rId54" Type="http://schemas.openxmlformats.org/officeDocument/2006/relationships/image" Target="../media/image44.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image" Target="../media/image8.png"/><Relationship Id="rId36" Type="http://schemas.openxmlformats.org/officeDocument/2006/relationships/image" Target="../media/image14.png"/><Relationship Id="rId49" Type="http://schemas.openxmlformats.org/officeDocument/2006/relationships/image" Target="../media/image25.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slideLayout" Target="../slideLayouts/slideLayout370.xml"/><Relationship Id="rId18" Type="http://schemas.openxmlformats.org/officeDocument/2006/relationships/theme" Target="../theme/theme30.xml"/><Relationship Id="rId3" Type="http://schemas.openxmlformats.org/officeDocument/2006/relationships/slideLayout" Target="../slideLayouts/slideLayout360.xml"/><Relationship Id="rId21" Type="http://schemas.openxmlformats.org/officeDocument/2006/relationships/image" Target="../media/image64.png"/><Relationship Id="rId7" Type="http://schemas.openxmlformats.org/officeDocument/2006/relationships/slideLayout" Target="../slideLayouts/slideLayout364.xml"/><Relationship Id="rId12" Type="http://schemas.openxmlformats.org/officeDocument/2006/relationships/slideLayout" Target="../slideLayouts/slideLayout369.xml"/><Relationship Id="rId17" Type="http://schemas.openxmlformats.org/officeDocument/2006/relationships/slideLayout" Target="../slideLayouts/slideLayout374.xml"/><Relationship Id="rId2" Type="http://schemas.openxmlformats.org/officeDocument/2006/relationships/slideLayout" Target="../slideLayouts/slideLayout359.xml"/><Relationship Id="rId16" Type="http://schemas.openxmlformats.org/officeDocument/2006/relationships/slideLayout" Target="../slideLayouts/slideLayout373.xml"/><Relationship Id="rId20" Type="http://schemas.openxmlformats.org/officeDocument/2006/relationships/image" Target="../media/image3.png"/><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5" Type="http://schemas.openxmlformats.org/officeDocument/2006/relationships/slideLayout" Target="../slideLayouts/slideLayout372.xml"/><Relationship Id="rId10" Type="http://schemas.openxmlformats.org/officeDocument/2006/relationships/slideLayout" Target="../slideLayouts/slideLayout367.xml"/><Relationship Id="rId19" Type="http://schemas.openxmlformats.org/officeDocument/2006/relationships/image" Target="../media/image32.jpeg"/><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slideLayout" Target="../slideLayouts/slideLayout371.xml"/><Relationship Id="rId22" Type="http://schemas.openxmlformats.org/officeDocument/2006/relationships/image" Target="../media/image101.emf"/></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1.xml"/><Relationship Id="rId1" Type="http://schemas.openxmlformats.org/officeDocument/2006/relationships/slideLayout" Target="../slideLayouts/slideLayout375.xml"/><Relationship Id="rId6" Type="http://schemas.openxmlformats.org/officeDocument/2006/relationships/image" Target="../media/image101.emf"/><Relationship Id="rId5" Type="http://schemas.openxmlformats.org/officeDocument/2006/relationships/image" Target="../media/image1.png"/><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theme" Target="../theme/theme4.xml"/><Relationship Id="rId26" Type="http://schemas.openxmlformats.org/officeDocument/2006/relationships/image" Target="../media/image35.png"/><Relationship Id="rId39" Type="http://schemas.openxmlformats.org/officeDocument/2006/relationships/image" Target="../media/image7.png"/><Relationship Id="rId21" Type="http://schemas.openxmlformats.org/officeDocument/2006/relationships/image" Target="../media/image64.png"/><Relationship Id="rId34" Type="http://schemas.openxmlformats.org/officeDocument/2006/relationships/image" Target="../media/image40.png"/><Relationship Id="rId42" Type="http://schemas.openxmlformats.org/officeDocument/2006/relationships/image" Target="../media/image6.png"/><Relationship Id="rId47" Type="http://schemas.openxmlformats.org/officeDocument/2006/relationships/image" Target="../media/image28.png"/><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9" Type="http://schemas.openxmlformats.org/officeDocument/2006/relationships/image" Target="../media/image36.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image" Target="../media/image34.png"/><Relationship Id="rId32" Type="http://schemas.openxmlformats.org/officeDocument/2006/relationships/image" Target="../media/image38.png"/><Relationship Id="rId37" Type="http://schemas.openxmlformats.org/officeDocument/2006/relationships/image" Target="../media/image41.png"/><Relationship Id="rId40" Type="http://schemas.openxmlformats.org/officeDocument/2006/relationships/image" Target="../media/image42.png"/><Relationship Id="rId45" Type="http://schemas.openxmlformats.org/officeDocument/2006/relationships/image" Target="../media/image43.emf"/><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image" Target="../media/image33.png"/><Relationship Id="rId28" Type="http://schemas.openxmlformats.org/officeDocument/2006/relationships/image" Target="../media/image12.png"/><Relationship Id="rId36" Type="http://schemas.openxmlformats.org/officeDocument/2006/relationships/image" Target="../media/image19.png"/><Relationship Id="rId10" Type="http://schemas.openxmlformats.org/officeDocument/2006/relationships/slideLayout" Target="../slideLayouts/slideLayout52.xml"/><Relationship Id="rId19" Type="http://schemas.openxmlformats.org/officeDocument/2006/relationships/image" Target="../media/image32.jpeg"/><Relationship Id="rId31" Type="http://schemas.openxmlformats.org/officeDocument/2006/relationships/image" Target="../media/image37.png"/><Relationship Id="rId44" Type="http://schemas.openxmlformats.org/officeDocument/2006/relationships/image" Target="../media/image27.png"/><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image" Target="../media/image8.png"/><Relationship Id="rId27" Type="http://schemas.openxmlformats.org/officeDocument/2006/relationships/image" Target="../media/image10.png"/><Relationship Id="rId30" Type="http://schemas.openxmlformats.org/officeDocument/2006/relationships/image" Target="../media/image14.png"/><Relationship Id="rId35" Type="http://schemas.openxmlformats.org/officeDocument/2006/relationships/image" Target="../media/image20.png"/><Relationship Id="rId43" Type="http://schemas.openxmlformats.org/officeDocument/2006/relationships/image" Target="../media/image25.png"/><Relationship Id="rId8" Type="http://schemas.openxmlformats.org/officeDocument/2006/relationships/slideLayout" Target="../slideLayouts/slideLayout50.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image" Target="../media/image9.png"/><Relationship Id="rId33" Type="http://schemas.openxmlformats.org/officeDocument/2006/relationships/image" Target="../media/image39.png"/><Relationship Id="rId38" Type="http://schemas.openxmlformats.org/officeDocument/2006/relationships/image" Target="../media/image22.png"/><Relationship Id="rId46" Type="http://schemas.openxmlformats.org/officeDocument/2006/relationships/image" Target="../media/image26.png"/><Relationship Id="rId20" Type="http://schemas.openxmlformats.org/officeDocument/2006/relationships/image" Target="../media/image3.png"/><Relationship Id="rId41" Type="http://schemas.openxmlformats.org/officeDocument/2006/relationships/image" Target="../media/image24.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theme" Target="../theme/theme5.xml"/><Relationship Id="rId26" Type="http://schemas.openxmlformats.org/officeDocument/2006/relationships/image" Target="../media/image35.png"/><Relationship Id="rId39" Type="http://schemas.openxmlformats.org/officeDocument/2006/relationships/image" Target="../media/image7.png"/><Relationship Id="rId21" Type="http://schemas.openxmlformats.org/officeDocument/2006/relationships/image" Target="../media/image64.png"/><Relationship Id="rId34" Type="http://schemas.openxmlformats.org/officeDocument/2006/relationships/image" Target="../media/image40.png"/><Relationship Id="rId42" Type="http://schemas.openxmlformats.org/officeDocument/2006/relationships/image" Target="../media/image6.png"/><Relationship Id="rId47" Type="http://schemas.openxmlformats.org/officeDocument/2006/relationships/image" Target="../media/image28.png"/><Relationship Id="rId7" Type="http://schemas.openxmlformats.org/officeDocument/2006/relationships/slideLayout" Target="../slideLayouts/slideLayout6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9" Type="http://schemas.openxmlformats.org/officeDocument/2006/relationships/image" Target="../media/image36.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image" Target="../media/image34.png"/><Relationship Id="rId32" Type="http://schemas.openxmlformats.org/officeDocument/2006/relationships/image" Target="../media/image38.png"/><Relationship Id="rId37" Type="http://schemas.openxmlformats.org/officeDocument/2006/relationships/image" Target="../media/image41.png"/><Relationship Id="rId40" Type="http://schemas.openxmlformats.org/officeDocument/2006/relationships/image" Target="../media/image42.png"/><Relationship Id="rId45" Type="http://schemas.openxmlformats.org/officeDocument/2006/relationships/image" Target="../media/image43.emf"/><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image" Target="../media/image33.png"/><Relationship Id="rId28" Type="http://schemas.openxmlformats.org/officeDocument/2006/relationships/image" Target="../media/image12.png"/><Relationship Id="rId36" Type="http://schemas.openxmlformats.org/officeDocument/2006/relationships/image" Target="../media/image19.png"/><Relationship Id="rId10" Type="http://schemas.openxmlformats.org/officeDocument/2006/relationships/slideLayout" Target="../slideLayouts/slideLayout69.xml"/><Relationship Id="rId19" Type="http://schemas.openxmlformats.org/officeDocument/2006/relationships/image" Target="../media/image32.jpeg"/><Relationship Id="rId31" Type="http://schemas.openxmlformats.org/officeDocument/2006/relationships/image" Target="../media/image37.png"/><Relationship Id="rId44" Type="http://schemas.openxmlformats.org/officeDocument/2006/relationships/image" Target="../media/image27.pn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image" Target="../media/image8.png"/><Relationship Id="rId27" Type="http://schemas.openxmlformats.org/officeDocument/2006/relationships/image" Target="../media/image10.png"/><Relationship Id="rId30" Type="http://schemas.openxmlformats.org/officeDocument/2006/relationships/image" Target="../media/image14.png"/><Relationship Id="rId35" Type="http://schemas.openxmlformats.org/officeDocument/2006/relationships/image" Target="../media/image20.png"/><Relationship Id="rId43" Type="http://schemas.openxmlformats.org/officeDocument/2006/relationships/image" Target="../media/image25.png"/><Relationship Id="rId8" Type="http://schemas.openxmlformats.org/officeDocument/2006/relationships/slideLayout" Target="../slideLayouts/slideLayout67.xml"/><Relationship Id="rId3" Type="http://schemas.openxmlformats.org/officeDocument/2006/relationships/slideLayout" Target="../slideLayouts/slideLayout62.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image" Target="../media/image9.png"/><Relationship Id="rId33" Type="http://schemas.openxmlformats.org/officeDocument/2006/relationships/image" Target="../media/image39.png"/><Relationship Id="rId38" Type="http://schemas.openxmlformats.org/officeDocument/2006/relationships/image" Target="../media/image22.png"/><Relationship Id="rId46" Type="http://schemas.openxmlformats.org/officeDocument/2006/relationships/image" Target="../media/image26.png"/><Relationship Id="rId20" Type="http://schemas.openxmlformats.org/officeDocument/2006/relationships/image" Target="../media/image3.png"/><Relationship Id="rId41" Type="http://schemas.openxmlformats.org/officeDocument/2006/relationships/image" Target="../media/image24.pn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theme" Target="../theme/theme6.xml"/><Relationship Id="rId26" Type="http://schemas.openxmlformats.org/officeDocument/2006/relationships/image" Target="../media/image13.png"/><Relationship Id="rId39" Type="http://schemas.openxmlformats.org/officeDocument/2006/relationships/image" Target="../media/image6.png"/><Relationship Id="rId21" Type="http://schemas.openxmlformats.org/officeDocument/2006/relationships/image" Target="../media/image5.png"/><Relationship Id="rId34" Type="http://schemas.openxmlformats.org/officeDocument/2006/relationships/image" Target="../media/image21.png"/><Relationship Id="rId42" Type="http://schemas.openxmlformats.org/officeDocument/2006/relationships/image" Target="../media/image43.emf"/><Relationship Id="rId47" Type="http://schemas.openxmlformats.org/officeDocument/2006/relationships/image" Target="../media/image3.png"/><Relationship Id="rId7" Type="http://schemas.openxmlformats.org/officeDocument/2006/relationships/slideLayout" Target="../slideLayouts/slideLayout8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9" Type="http://schemas.openxmlformats.org/officeDocument/2006/relationships/image" Target="../media/image16.pn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image" Target="../media/image10.png"/><Relationship Id="rId32" Type="http://schemas.openxmlformats.org/officeDocument/2006/relationships/image" Target="../media/image20.png"/><Relationship Id="rId37" Type="http://schemas.openxmlformats.org/officeDocument/2006/relationships/image" Target="../media/image23.png"/><Relationship Id="rId40" Type="http://schemas.openxmlformats.org/officeDocument/2006/relationships/image" Target="../media/image25.png"/><Relationship Id="rId45" Type="http://schemas.openxmlformats.org/officeDocument/2006/relationships/image" Target="../media/image1.png"/><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image" Target="../media/image11.png"/><Relationship Id="rId28" Type="http://schemas.openxmlformats.org/officeDocument/2006/relationships/image" Target="../media/image15.png"/><Relationship Id="rId36" Type="http://schemas.openxmlformats.org/officeDocument/2006/relationships/image" Target="../media/image7.png"/><Relationship Id="rId10" Type="http://schemas.openxmlformats.org/officeDocument/2006/relationships/slideLayout" Target="../slideLayouts/slideLayout86.xml"/><Relationship Id="rId19" Type="http://schemas.openxmlformats.org/officeDocument/2006/relationships/image" Target="../media/image8.png"/><Relationship Id="rId31" Type="http://schemas.openxmlformats.org/officeDocument/2006/relationships/image" Target="../media/image18.png"/><Relationship Id="rId44" Type="http://schemas.openxmlformats.org/officeDocument/2006/relationships/image" Target="../media/image28.png"/><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image" Target="../media/image9.png"/><Relationship Id="rId27" Type="http://schemas.openxmlformats.org/officeDocument/2006/relationships/image" Target="../media/image14.png"/><Relationship Id="rId30" Type="http://schemas.openxmlformats.org/officeDocument/2006/relationships/image" Target="../media/image17.png"/><Relationship Id="rId35" Type="http://schemas.openxmlformats.org/officeDocument/2006/relationships/image" Target="../media/image22.png"/><Relationship Id="rId43" Type="http://schemas.openxmlformats.org/officeDocument/2006/relationships/image" Target="../media/image26.png"/><Relationship Id="rId8" Type="http://schemas.openxmlformats.org/officeDocument/2006/relationships/slideLayout" Target="../slideLayouts/slideLayout84.xml"/><Relationship Id="rId3" Type="http://schemas.openxmlformats.org/officeDocument/2006/relationships/slideLayout" Target="../slideLayouts/slideLayout79.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image" Target="../media/image12.png"/><Relationship Id="rId33" Type="http://schemas.openxmlformats.org/officeDocument/2006/relationships/image" Target="../media/image19.png"/><Relationship Id="rId38" Type="http://schemas.openxmlformats.org/officeDocument/2006/relationships/image" Target="../media/image24.png"/><Relationship Id="rId46" Type="http://schemas.openxmlformats.org/officeDocument/2006/relationships/image" Target="../media/image2.png"/><Relationship Id="rId20" Type="http://schemas.openxmlformats.org/officeDocument/2006/relationships/image" Target="../media/image4.png"/><Relationship Id="rId41" Type="http://schemas.openxmlformats.org/officeDocument/2006/relationships/image" Target="../media/image27.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theme" Target="../theme/theme7.xml"/><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slideLayout" Target="../slideLayouts/slideLayout95.xml"/><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Layout" Target="../slideLayouts/slideLayout94.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s>
</file>

<file path=ppt/slideMasters/_rels/slideMaster8.xml.rels><?xml version="1.0" encoding="UTF-8" standalone="yes"?>
<Relationships xmlns="http://schemas.openxmlformats.org/package/2006/relationships"><Relationship Id="rId13" Type="http://schemas.openxmlformats.org/officeDocument/2006/relationships/image" Target="../media/image67.png"/><Relationship Id="rId18" Type="http://schemas.openxmlformats.org/officeDocument/2006/relationships/image" Target="../media/image35.png"/><Relationship Id="rId26" Type="http://schemas.openxmlformats.org/officeDocument/2006/relationships/image" Target="../media/image40.png"/><Relationship Id="rId39" Type="http://schemas.openxmlformats.org/officeDocument/2006/relationships/image" Target="../media/image28.png"/><Relationship Id="rId21" Type="http://schemas.openxmlformats.org/officeDocument/2006/relationships/image" Target="../media/image36.png"/><Relationship Id="rId34" Type="http://schemas.openxmlformats.org/officeDocument/2006/relationships/image" Target="../media/image6.png"/><Relationship Id="rId7" Type="http://schemas.openxmlformats.org/officeDocument/2006/relationships/slideLayout" Target="../slideLayouts/slideLayout102.xml"/><Relationship Id="rId12" Type="http://schemas.openxmlformats.org/officeDocument/2006/relationships/theme" Target="../theme/theme8.xml"/><Relationship Id="rId17" Type="http://schemas.openxmlformats.org/officeDocument/2006/relationships/image" Target="../media/image9.png"/><Relationship Id="rId25" Type="http://schemas.openxmlformats.org/officeDocument/2006/relationships/image" Target="../media/image39.png"/><Relationship Id="rId33" Type="http://schemas.openxmlformats.org/officeDocument/2006/relationships/image" Target="../media/image24.png"/><Relationship Id="rId38" Type="http://schemas.openxmlformats.org/officeDocument/2006/relationships/image" Target="../media/image26.png"/><Relationship Id="rId2" Type="http://schemas.openxmlformats.org/officeDocument/2006/relationships/slideLayout" Target="../slideLayouts/slideLayout97.xml"/><Relationship Id="rId16" Type="http://schemas.openxmlformats.org/officeDocument/2006/relationships/image" Target="../media/image34.png"/><Relationship Id="rId20" Type="http://schemas.openxmlformats.org/officeDocument/2006/relationships/image" Target="../media/image12.png"/><Relationship Id="rId29" Type="http://schemas.openxmlformats.org/officeDocument/2006/relationships/image" Target="../media/image41.png"/><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image" Target="../media/image38.png"/><Relationship Id="rId32" Type="http://schemas.openxmlformats.org/officeDocument/2006/relationships/image" Target="../media/image42.png"/><Relationship Id="rId37" Type="http://schemas.openxmlformats.org/officeDocument/2006/relationships/image" Target="../media/image43.emf"/><Relationship Id="rId40" Type="http://schemas.openxmlformats.org/officeDocument/2006/relationships/image" Target="../media/image68.png"/><Relationship Id="rId5" Type="http://schemas.openxmlformats.org/officeDocument/2006/relationships/slideLayout" Target="../slideLayouts/slideLayout100.xml"/><Relationship Id="rId15" Type="http://schemas.openxmlformats.org/officeDocument/2006/relationships/image" Target="../media/image33.png"/><Relationship Id="rId23" Type="http://schemas.openxmlformats.org/officeDocument/2006/relationships/image" Target="../media/image37.png"/><Relationship Id="rId28" Type="http://schemas.openxmlformats.org/officeDocument/2006/relationships/image" Target="../media/image19.png"/><Relationship Id="rId36" Type="http://schemas.openxmlformats.org/officeDocument/2006/relationships/image" Target="../media/image27.png"/><Relationship Id="rId10" Type="http://schemas.openxmlformats.org/officeDocument/2006/relationships/slideLayout" Target="../slideLayouts/slideLayout105.xml"/><Relationship Id="rId19" Type="http://schemas.openxmlformats.org/officeDocument/2006/relationships/image" Target="../media/image10.png"/><Relationship Id="rId31" Type="http://schemas.openxmlformats.org/officeDocument/2006/relationships/image" Target="../media/image7.png"/><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8.png"/><Relationship Id="rId22" Type="http://schemas.openxmlformats.org/officeDocument/2006/relationships/image" Target="../media/image14.png"/><Relationship Id="rId27" Type="http://schemas.openxmlformats.org/officeDocument/2006/relationships/image" Target="../media/image20.png"/><Relationship Id="rId30" Type="http://schemas.openxmlformats.org/officeDocument/2006/relationships/image" Target="../media/image22.png"/><Relationship Id="rId35" Type="http://schemas.openxmlformats.org/officeDocument/2006/relationships/image" Target="../media/image25.png"/><Relationship Id="rId8" Type="http://schemas.openxmlformats.org/officeDocument/2006/relationships/slideLayout" Target="../slideLayouts/slideLayout103.xml"/><Relationship Id="rId3"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19.xml"/><Relationship Id="rId18" Type="http://schemas.openxmlformats.org/officeDocument/2006/relationships/theme" Target="../theme/theme9.xml"/><Relationship Id="rId26" Type="http://schemas.openxmlformats.org/officeDocument/2006/relationships/image" Target="../media/image35.png"/><Relationship Id="rId39" Type="http://schemas.openxmlformats.org/officeDocument/2006/relationships/image" Target="../media/image7.png"/><Relationship Id="rId21" Type="http://schemas.openxmlformats.org/officeDocument/2006/relationships/image" Target="../media/image64.png"/><Relationship Id="rId34" Type="http://schemas.openxmlformats.org/officeDocument/2006/relationships/image" Target="../media/image40.png"/><Relationship Id="rId42" Type="http://schemas.openxmlformats.org/officeDocument/2006/relationships/image" Target="../media/image6.png"/><Relationship Id="rId47" Type="http://schemas.openxmlformats.org/officeDocument/2006/relationships/image" Target="../media/image28.png"/><Relationship Id="rId7" Type="http://schemas.openxmlformats.org/officeDocument/2006/relationships/slideLayout" Target="../slideLayouts/slideLayout11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9" Type="http://schemas.openxmlformats.org/officeDocument/2006/relationships/image" Target="../media/image36.png"/><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image" Target="../media/image34.png"/><Relationship Id="rId32" Type="http://schemas.openxmlformats.org/officeDocument/2006/relationships/image" Target="../media/image38.png"/><Relationship Id="rId37" Type="http://schemas.openxmlformats.org/officeDocument/2006/relationships/image" Target="../media/image41.png"/><Relationship Id="rId40" Type="http://schemas.openxmlformats.org/officeDocument/2006/relationships/image" Target="../media/image42.png"/><Relationship Id="rId45" Type="http://schemas.openxmlformats.org/officeDocument/2006/relationships/image" Target="../media/image43.emf"/><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image" Target="../media/image33.png"/><Relationship Id="rId28" Type="http://schemas.openxmlformats.org/officeDocument/2006/relationships/image" Target="../media/image12.png"/><Relationship Id="rId36" Type="http://schemas.openxmlformats.org/officeDocument/2006/relationships/image" Target="../media/image19.png"/><Relationship Id="rId10" Type="http://schemas.openxmlformats.org/officeDocument/2006/relationships/slideLayout" Target="../slideLayouts/slideLayout116.xml"/><Relationship Id="rId19" Type="http://schemas.openxmlformats.org/officeDocument/2006/relationships/image" Target="../media/image32.jpeg"/><Relationship Id="rId31" Type="http://schemas.openxmlformats.org/officeDocument/2006/relationships/image" Target="../media/image37.png"/><Relationship Id="rId44" Type="http://schemas.openxmlformats.org/officeDocument/2006/relationships/image" Target="../media/image27.png"/><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image" Target="../media/image8.png"/><Relationship Id="rId27" Type="http://schemas.openxmlformats.org/officeDocument/2006/relationships/image" Target="../media/image10.png"/><Relationship Id="rId30" Type="http://schemas.openxmlformats.org/officeDocument/2006/relationships/image" Target="../media/image14.png"/><Relationship Id="rId35" Type="http://schemas.openxmlformats.org/officeDocument/2006/relationships/image" Target="../media/image20.png"/><Relationship Id="rId43" Type="http://schemas.openxmlformats.org/officeDocument/2006/relationships/image" Target="../media/image25.png"/><Relationship Id="rId8" Type="http://schemas.openxmlformats.org/officeDocument/2006/relationships/slideLayout" Target="../slideLayouts/slideLayout114.xml"/><Relationship Id="rId3" Type="http://schemas.openxmlformats.org/officeDocument/2006/relationships/slideLayout" Target="../slideLayouts/slideLayout109.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image" Target="../media/image9.png"/><Relationship Id="rId33" Type="http://schemas.openxmlformats.org/officeDocument/2006/relationships/image" Target="../media/image39.png"/><Relationship Id="rId38" Type="http://schemas.openxmlformats.org/officeDocument/2006/relationships/image" Target="../media/image22.png"/><Relationship Id="rId46" Type="http://schemas.openxmlformats.org/officeDocument/2006/relationships/image" Target="../media/image26.png"/><Relationship Id="rId20" Type="http://schemas.openxmlformats.org/officeDocument/2006/relationships/image" Target="../media/image3.png"/><Relationship Id="rId41" Type="http://schemas.openxmlformats.org/officeDocument/2006/relationships/image" Target="../media/image2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66" y="-2"/>
            <a:ext cx="12198566"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grpSp>
        <p:nvGrpSpPr>
          <p:cNvPr id="123" name="Group 122">
            <a:extLst>
              <a:ext uri="{FF2B5EF4-FFF2-40B4-BE49-F238E27FC236}">
                <a16:creationId xmlns:a16="http://schemas.microsoft.com/office/drawing/2014/main" id="{84611090-2709-A645-A25B-F81732AE5600}"/>
              </a:ext>
            </a:extLst>
          </p:cNvPr>
          <p:cNvGrpSpPr/>
          <p:nvPr userDrawn="1"/>
        </p:nvGrpSpPr>
        <p:grpSpPr>
          <a:xfrm>
            <a:off x="226688" y="6572055"/>
            <a:ext cx="9280921" cy="144114"/>
            <a:chOff x="226688" y="6572055"/>
            <a:chExt cx="9280921" cy="144114"/>
          </a:xfrm>
        </p:grpSpPr>
        <p:pic>
          <p:nvPicPr>
            <p:cNvPr id="124" name="Picture 123" descr="at.png">
              <a:extLst>
                <a:ext uri="{FF2B5EF4-FFF2-40B4-BE49-F238E27FC236}">
                  <a16:creationId xmlns:a16="http://schemas.microsoft.com/office/drawing/2014/main" id="{72204563-5CEB-DE46-ADC9-DE9B80BAEC8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25" name="Picture 124" descr="be.png">
              <a:extLst>
                <a:ext uri="{FF2B5EF4-FFF2-40B4-BE49-F238E27FC236}">
                  <a16:creationId xmlns:a16="http://schemas.microsoft.com/office/drawing/2014/main" id="{477C9728-D5E9-1C40-97EF-1C69E982CF1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26" name="Picture 125" descr="ch.png">
              <a:extLst>
                <a:ext uri="{FF2B5EF4-FFF2-40B4-BE49-F238E27FC236}">
                  <a16:creationId xmlns:a16="http://schemas.microsoft.com/office/drawing/2014/main" id="{8166B04C-B510-DD47-A87F-D80609C3D45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27" name="Picture 126" descr="cz.png">
              <a:extLst>
                <a:ext uri="{FF2B5EF4-FFF2-40B4-BE49-F238E27FC236}">
                  <a16:creationId xmlns:a16="http://schemas.microsoft.com/office/drawing/2014/main" id="{FCFB9012-7B57-2E43-834C-CDD0BDEE00F2}"/>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28" name="Picture 127" descr="de.png">
              <a:extLst>
                <a:ext uri="{FF2B5EF4-FFF2-40B4-BE49-F238E27FC236}">
                  <a16:creationId xmlns:a16="http://schemas.microsoft.com/office/drawing/2014/main" id="{8313EFCA-CF26-7840-AD4A-242E95B406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29" name="Picture 128" descr="dk.png">
              <a:extLst>
                <a:ext uri="{FF2B5EF4-FFF2-40B4-BE49-F238E27FC236}">
                  <a16:creationId xmlns:a16="http://schemas.microsoft.com/office/drawing/2014/main" id="{00E25225-899D-EF41-B2B8-41646B57D7A3}"/>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30" name="Picture 129" descr="ee.png">
              <a:extLst>
                <a:ext uri="{FF2B5EF4-FFF2-40B4-BE49-F238E27FC236}">
                  <a16:creationId xmlns:a16="http://schemas.microsoft.com/office/drawing/2014/main" id="{5D35F23B-7852-494E-8A56-AEEC9341D29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31" name="Picture 130" descr="es.png">
              <a:extLst>
                <a:ext uri="{FF2B5EF4-FFF2-40B4-BE49-F238E27FC236}">
                  <a16:creationId xmlns:a16="http://schemas.microsoft.com/office/drawing/2014/main" id="{2FD4B845-CC95-1A43-871E-A23BF70D641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32" name="Picture 131" descr="fi.png">
              <a:extLst>
                <a:ext uri="{FF2B5EF4-FFF2-40B4-BE49-F238E27FC236}">
                  <a16:creationId xmlns:a16="http://schemas.microsoft.com/office/drawing/2014/main" id="{DA842F0C-29FC-CD4E-870A-33CE31D3F59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33" name="Picture 132" descr="fr.png">
              <a:extLst>
                <a:ext uri="{FF2B5EF4-FFF2-40B4-BE49-F238E27FC236}">
                  <a16:creationId xmlns:a16="http://schemas.microsoft.com/office/drawing/2014/main" id="{44C46CCE-9BD3-4242-8C8A-AF3E9F07B8B8}"/>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34" name="Picture 133" descr="gr.png">
              <a:extLst>
                <a:ext uri="{FF2B5EF4-FFF2-40B4-BE49-F238E27FC236}">
                  <a16:creationId xmlns:a16="http://schemas.microsoft.com/office/drawing/2014/main" id="{27633A7A-2EB2-404E-B511-142BC7BB5582}"/>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35" name="Picture 134" descr="hu.png">
              <a:extLst>
                <a:ext uri="{FF2B5EF4-FFF2-40B4-BE49-F238E27FC236}">
                  <a16:creationId xmlns:a16="http://schemas.microsoft.com/office/drawing/2014/main" id="{4217B9FB-459A-B546-A54E-548524B7C2C4}"/>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36" name="Picture 135" descr="ie.png">
              <a:extLst>
                <a:ext uri="{FF2B5EF4-FFF2-40B4-BE49-F238E27FC236}">
                  <a16:creationId xmlns:a16="http://schemas.microsoft.com/office/drawing/2014/main" id="{DEE095B2-ED73-3D4C-8392-9DEDF8625DF3}"/>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37" name="Picture 136" descr="it.png">
              <a:extLst>
                <a:ext uri="{FF2B5EF4-FFF2-40B4-BE49-F238E27FC236}">
                  <a16:creationId xmlns:a16="http://schemas.microsoft.com/office/drawing/2014/main" id="{E9688203-9FF6-C24F-A4AF-844D20FDBFD4}"/>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38" name="Picture 137" descr="lu.png">
              <a:extLst>
                <a:ext uri="{FF2B5EF4-FFF2-40B4-BE49-F238E27FC236}">
                  <a16:creationId xmlns:a16="http://schemas.microsoft.com/office/drawing/2014/main" id="{26FB1992-B47F-9F43-8470-1BF997A77A42}"/>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39" name="Picture 138" descr="nl.png">
              <a:extLst>
                <a:ext uri="{FF2B5EF4-FFF2-40B4-BE49-F238E27FC236}">
                  <a16:creationId xmlns:a16="http://schemas.microsoft.com/office/drawing/2014/main" id="{E281C0B7-FC9F-4341-857A-15FDBBF6794A}"/>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40" name="Picture 139" descr="no.png">
              <a:extLst>
                <a:ext uri="{FF2B5EF4-FFF2-40B4-BE49-F238E27FC236}">
                  <a16:creationId xmlns:a16="http://schemas.microsoft.com/office/drawing/2014/main" id="{E76441A9-ECD6-0C4F-9B92-8E4D421E99BF}"/>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41" name="Picture 140" descr="pl.png">
              <a:extLst>
                <a:ext uri="{FF2B5EF4-FFF2-40B4-BE49-F238E27FC236}">
                  <a16:creationId xmlns:a16="http://schemas.microsoft.com/office/drawing/2014/main" id="{5A2A7EDB-F79F-E34B-AEB6-63ABE53F7097}"/>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42" name="Picture 141" descr="pt.png">
              <a:extLst>
                <a:ext uri="{FF2B5EF4-FFF2-40B4-BE49-F238E27FC236}">
                  <a16:creationId xmlns:a16="http://schemas.microsoft.com/office/drawing/2014/main" id="{D41987F5-95C5-F347-BC06-9D5CFABA1D69}"/>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43" name="Picture 142" descr="ro.png">
              <a:extLst>
                <a:ext uri="{FF2B5EF4-FFF2-40B4-BE49-F238E27FC236}">
                  <a16:creationId xmlns:a16="http://schemas.microsoft.com/office/drawing/2014/main" id="{23B8D47D-1D03-BC4A-BD39-4C93CADF3530}"/>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44" name="Picture 143" descr="se.png">
              <a:extLst>
                <a:ext uri="{FF2B5EF4-FFF2-40B4-BE49-F238E27FC236}">
                  <a16:creationId xmlns:a16="http://schemas.microsoft.com/office/drawing/2014/main" id="{397F47CB-318B-3948-BBFF-78E1930FA681}"/>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45" name="Picture 144" descr="uk.png">
              <a:extLst>
                <a:ext uri="{FF2B5EF4-FFF2-40B4-BE49-F238E27FC236}">
                  <a16:creationId xmlns:a16="http://schemas.microsoft.com/office/drawing/2014/main" id="{FB09FC37-3988-174D-B73A-6B71AB7FF6C1}"/>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46" name="Picture 145" descr="ca.png">
              <a:extLst>
                <a:ext uri="{FF2B5EF4-FFF2-40B4-BE49-F238E27FC236}">
                  <a16:creationId xmlns:a16="http://schemas.microsoft.com/office/drawing/2014/main" id="{1099AFE1-FE5B-1E46-BECE-959EACADD55B}"/>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47" name="Picture 146">
              <a:extLst>
                <a:ext uri="{FF2B5EF4-FFF2-40B4-BE49-F238E27FC236}">
                  <a16:creationId xmlns:a16="http://schemas.microsoft.com/office/drawing/2014/main" id="{25C9D3BB-BD0A-424F-A700-8394507E6FAA}"/>
                </a:ext>
              </a:extLst>
            </p:cNvPr>
            <p:cNvPicPr>
              <a:picLocks noChangeAspect="1"/>
            </p:cNvPicPr>
            <p:nvPr userDrawn="1"/>
          </p:nvPicPr>
          <p:blipFill>
            <a:blip r:embed="rId45"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48" name="Picture 147" descr="si.png">
              <a:extLst>
                <a:ext uri="{FF2B5EF4-FFF2-40B4-BE49-F238E27FC236}">
                  <a16:creationId xmlns:a16="http://schemas.microsoft.com/office/drawing/2014/main" id="{5817CEA4-E49B-D044-99E4-A047AB75850D}"/>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55142989"/>
      </p:ext>
    </p:extLst>
  </p:cSld>
  <p:clrMap bg1="lt1" tx1="dk1" bg2="lt2" tx2="dk2" accent1="accent1" accent2="accent2" accent3="accent3" accent4="accent4" accent5="accent5" accent6="accent6" hlink="hlink" folHlink="folHlink"/>
  <p:sldLayoutIdLst>
    <p:sldLayoutId id="2147487104" r:id="rId1"/>
    <p:sldLayoutId id="2147487105" r:id="rId2"/>
    <p:sldLayoutId id="2147487106" r:id="rId3"/>
    <p:sldLayoutId id="2147487107" r:id="rId4"/>
    <p:sldLayoutId id="2147487108" r:id="rId5"/>
    <p:sldLayoutId id="2147487109" r:id="rId6"/>
    <p:sldLayoutId id="2147487110" r:id="rId7"/>
    <p:sldLayoutId id="2147487111" r:id="rId8"/>
    <p:sldLayoutId id="2147487114" r:id="rId9"/>
    <p:sldLayoutId id="2147487116" r:id="rId10"/>
    <p:sldLayoutId id="2147487117" r:id="rId11"/>
    <p:sldLayoutId id="2147487118" r:id="rId12"/>
    <p:sldLayoutId id="2147487119" r:id="rId13"/>
    <p:sldLayoutId id="2147487120" r:id="rId14"/>
    <p:sldLayoutId id="2147487121" r:id="rId15"/>
    <p:sldLayoutId id="2147487122" r:id="rId16"/>
    <p:sldLayoutId id="2147487123" r:id="rId17"/>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3" y="883106"/>
            <a:ext cx="11763662" cy="553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3"/>
            <a:ext cx="10108850"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6" name="Picture 35">
            <a:extLst>
              <a:ext uri="{FF2B5EF4-FFF2-40B4-BE49-F238E27FC236}">
                <a16:creationId xmlns:a16="http://schemas.microsoft.com/office/drawing/2014/main" id="{68673324-7E47-2849-ABFE-CFCE924180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37" name="Straight Connector 36">
            <a:extLst>
              <a:ext uri="{FF2B5EF4-FFF2-40B4-BE49-F238E27FC236}">
                <a16:creationId xmlns:a16="http://schemas.microsoft.com/office/drawing/2014/main" id="{12966744-7AFD-514D-B904-4B018BE0A0A2}"/>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8FD7AE56-FAF9-F14D-B94F-89B3ACEDEE1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67" name="Group 166">
            <a:extLst>
              <a:ext uri="{FF2B5EF4-FFF2-40B4-BE49-F238E27FC236}">
                <a16:creationId xmlns:a16="http://schemas.microsoft.com/office/drawing/2014/main" id="{CD0FF82D-7048-3143-A742-6C31618FFC2E}"/>
              </a:ext>
            </a:extLst>
          </p:cNvPr>
          <p:cNvGrpSpPr/>
          <p:nvPr userDrawn="1"/>
        </p:nvGrpSpPr>
        <p:grpSpPr>
          <a:xfrm>
            <a:off x="226689" y="6572055"/>
            <a:ext cx="9280921" cy="144114"/>
            <a:chOff x="226688" y="6572055"/>
            <a:chExt cx="9280921" cy="144114"/>
          </a:xfrm>
        </p:grpSpPr>
        <p:pic>
          <p:nvPicPr>
            <p:cNvPr id="168" name="Picture 167" descr="at.png">
              <a:extLst>
                <a:ext uri="{FF2B5EF4-FFF2-40B4-BE49-F238E27FC236}">
                  <a16:creationId xmlns:a16="http://schemas.microsoft.com/office/drawing/2014/main" id="{93B7FE3A-4359-A447-9B32-14F5094D7AD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9" name="Picture 168" descr="be.png">
              <a:extLst>
                <a:ext uri="{FF2B5EF4-FFF2-40B4-BE49-F238E27FC236}">
                  <a16:creationId xmlns:a16="http://schemas.microsoft.com/office/drawing/2014/main" id="{85C17C33-4EEF-AB48-A58B-3E7C2895B7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0" name="Picture 169" descr="ch.png">
              <a:extLst>
                <a:ext uri="{FF2B5EF4-FFF2-40B4-BE49-F238E27FC236}">
                  <a16:creationId xmlns:a16="http://schemas.microsoft.com/office/drawing/2014/main" id="{F30D6C9F-3118-4144-B8CA-62A7D45701C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1" name="Picture 170" descr="cz.png">
              <a:extLst>
                <a:ext uri="{FF2B5EF4-FFF2-40B4-BE49-F238E27FC236}">
                  <a16:creationId xmlns:a16="http://schemas.microsoft.com/office/drawing/2014/main" id="{6C461C24-C1DC-D245-90A2-3314BA31D6D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2" name="Picture 171" descr="de.png">
              <a:extLst>
                <a:ext uri="{FF2B5EF4-FFF2-40B4-BE49-F238E27FC236}">
                  <a16:creationId xmlns:a16="http://schemas.microsoft.com/office/drawing/2014/main" id="{60F96A84-B039-7342-93E3-ED516B266E3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3" name="Picture 172" descr="dk.png">
              <a:extLst>
                <a:ext uri="{FF2B5EF4-FFF2-40B4-BE49-F238E27FC236}">
                  <a16:creationId xmlns:a16="http://schemas.microsoft.com/office/drawing/2014/main" id="{AE96FBE8-840D-6642-BB73-D88C770A8A4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4" name="Picture 173" descr="ee.png">
              <a:extLst>
                <a:ext uri="{FF2B5EF4-FFF2-40B4-BE49-F238E27FC236}">
                  <a16:creationId xmlns:a16="http://schemas.microsoft.com/office/drawing/2014/main" id="{B7065868-FF44-3E4D-AA22-1240C02F626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5" name="Picture 174" descr="es.png">
              <a:extLst>
                <a:ext uri="{FF2B5EF4-FFF2-40B4-BE49-F238E27FC236}">
                  <a16:creationId xmlns:a16="http://schemas.microsoft.com/office/drawing/2014/main" id="{41951BAC-C603-8446-99E7-83F31EAB402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6" name="Picture 175" descr="fi.png">
              <a:extLst>
                <a:ext uri="{FF2B5EF4-FFF2-40B4-BE49-F238E27FC236}">
                  <a16:creationId xmlns:a16="http://schemas.microsoft.com/office/drawing/2014/main" id="{9263D2E6-26B3-1D46-B728-72B5CFDB72B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7" name="Picture 176" descr="fr.png">
              <a:extLst>
                <a:ext uri="{FF2B5EF4-FFF2-40B4-BE49-F238E27FC236}">
                  <a16:creationId xmlns:a16="http://schemas.microsoft.com/office/drawing/2014/main" id="{3F4A4008-8ECF-3945-9FF6-C9BA8752D23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8" name="Picture 177" descr="gr.png">
              <a:extLst>
                <a:ext uri="{FF2B5EF4-FFF2-40B4-BE49-F238E27FC236}">
                  <a16:creationId xmlns:a16="http://schemas.microsoft.com/office/drawing/2014/main" id="{688FBFA8-9BBC-DB43-8AC0-9D5D48F69E5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9" name="Picture 178" descr="hu.png">
              <a:extLst>
                <a:ext uri="{FF2B5EF4-FFF2-40B4-BE49-F238E27FC236}">
                  <a16:creationId xmlns:a16="http://schemas.microsoft.com/office/drawing/2014/main" id="{9421AAA9-2F33-E941-8716-76C32CF6BE5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0" name="Picture 179" descr="ie.png">
              <a:extLst>
                <a:ext uri="{FF2B5EF4-FFF2-40B4-BE49-F238E27FC236}">
                  <a16:creationId xmlns:a16="http://schemas.microsoft.com/office/drawing/2014/main" id="{AB102CE7-A627-2D4A-BD3C-AFA25F9788F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1" name="Picture 180" descr="it.png">
              <a:extLst>
                <a:ext uri="{FF2B5EF4-FFF2-40B4-BE49-F238E27FC236}">
                  <a16:creationId xmlns:a16="http://schemas.microsoft.com/office/drawing/2014/main" id="{A02028DF-BD96-DE4A-99BA-772B0B28795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2" name="Picture 181" descr="lu.png">
              <a:extLst>
                <a:ext uri="{FF2B5EF4-FFF2-40B4-BE49-F238E27FC236}">
                  <a16:creationId xmlns:a16="http://schemas.microsoft.com/office/drawing/2014/main" id="{956E597D-5C79-5A47-A437-2FDD947491D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3" name="Picture 182" descr="nl.png">
              <a:extLst>
                <a:ext uri="{FF2B5EF4-FFF2-40B4-BE49-F238E27FC236}">
                  <a16:creationId xmlns:a16="http://schemas.microsoft.com/office/drawing/2014/main" id="{D255C4B1-8D3C-8446-8706-D4FF66776F4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4" name="Picture 183" descr="no.png">
              <a:extLst>
                <a:ext uri="{FF2B5EF4-FFF2-40B4-BE49-F238E27FC236}">
                  <a16:creationId xmlns:a16="http://schemas.microsoft.com/office/drawing/2014/main" id="{3ED57513-957D-074D-8A79-8B97F2D9F9C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5" name="Picture 184" descr="pl.png">
              <a:extLst>
                <a:ext uri="{FF2B5EF4-FFF2-40B4-BE49-F238E27FC236}">
                  <a16:creationId xmlns:a16="http://schemas.microsoft.com/office/drawing/2014/main" id="{45555DA6-9964-D040-87BA-B94A9FBDBF56}"/>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6" name="Picture 185" descr="pt.png">
              <a:extLst>
                <a:ext uri="{FF2B5EF4-FFF2-40B4-BE49-F238E27FC236}">
                  <a16:creationId xmlns:a16="http://schemas.microsoft.com/office/drawing/2014/main" id="{9F25888C-CDAE-6D4F-823B-C40B3FDF46C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7" name="Picture 186" descr="ro.png">
              <a:extLst>
                <a:ext uri="{FF2B5EF4-FFF2-40B4-BE49-F238E27FC236}">
                  <a16:creationId xmlns:a16="http://schemas.microsoft.com/office/drawing/2014/main" id="{86291AC9-4EBD-D243-9BD8-EADCE0DB063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8" name="Picture 187" descr="se.png">
              <a:extLst>
                <a:ext uri="{FF2B5EF4-FFF2-40B4-BE49-F238E27FC236}">
                  <a16:creationId xmlns:a16="http://schemas.microsoft.com/office/drawing/2014/main" id="{17E7B10B-4C7D-264C-9B75-DA7F808A459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9" name="Picture 188" descr="uk.png">
              <a:extLst>
                <a:ext uri="{FF2B5EF4-FFF2-40B4-BE49-F238E27FC236}">
                  <a16:creationId xmlns:a16="http://schemas.microsoft.com/office/drawing/2014/main" id="{D3CA376A-B471-6245-B8BE-306D2F3DA5A2}"/>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0" name="Picture 189" descr="ca.png">
              <a:extLst>
                <a:ext uri="{FF2B5EF4-FFF2-40B4-BE49-F238E27FC236}">
                  <a16:creationId xmlns:a16="http://schemas.microsoft.com/office/drawing/2014/main" id="{509DE819-2CF7-D846-A43B-280AD4BCC47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1" name="Picture 190">
              <a:extLst>
                <a:ext uri="{FF2B5EF4-FFF2-40B4-BE49-F238E27FC236}">
                  <a16:creationId xmlns:a16="http://schemas.microsoft.com/office/drawing/2014/main" id="{F67656D1-F2A4-9649-9F40-EF8C1D0CC474}"/>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2" name="Picture 191" descr="si.png">
              <a:extLst>
                <a:ext uri="{FF2B5EF4-FFF2-40B4-BE49-F238E27FC236}">
                  <a16:creationId xmlns:a16="http://schemas.microsoft.com/office/drawing/2014/main" id="{870AC420-1BCD-A640-8346-79694C2CE981}"/>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010209629"/>
      </p:ext>
    </p:extLst>
  </p:cSld>
  <p:clrMap bg1="lt1" tx1="dk1" bg2="lt2" tx2="dk2" accent1="accent1" accent2="accent2" accent3="accent3" accent4="accent4" accent5="accent5" accent6="accent6" hlink="hlink" folHlink="folHlink"/>
  <p:sldLayoutIdLst>
    <p:sldLayoutId id="2147487366" r:id="rId1"/>
  </p:sldLayoutIdLst>
  <p:hf sldNum="0" hdr="0" dt="0"/>
  <p:txStyles>
    <p:titleStyle>
      <a:lvl1pPr algn="l" rtl="0" eaLnBrk="0" fontAlgn="base" hangingPunct="0">
        <a:spcBef>
          <a:spcPct val="0"/>
        </a:spcBef>
        <a:spcAft>
          <a:spcPct val="0"/>
        </a:spcAft>
        <a:defRPr sz="2992" b="1" i="0">
          <a:solidFill>
            <a:schemeClr val="bg1"/>
          </a:solidFill>
          <a:latin typeface="+mj-lt"/>
          <a:ea typeface="MS PGothic" pitchFamily="34" charset="-128"/>
          <a:cs typeface="Arial" charset="0"/>
        </a:defRPr>
      </a:lvl1pPr>
      <a:lvl2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5pPr>
      <a:lvl6pPr marL="455966" algn="l" rtl="0" eaLnBrk="1" fontAlgn="base" hangingPunct="1">
        <a:spcBef>
          <a:spcPct val="0"/>
        </a:spcBef>
        <a:spcAft>
          <a:spcPct val="0"/>
        </a:spcAft>
        <a:defRPr sz="2194" b="1">
          <a:solidFill>
            <a:schemeClr val="bg1"/>
          </a:solidFill>
          <a:latin typeface="Verdana" pitchFamily="34" charset="0"/>
        </a:defRPr>
      </a:lvl6pPr>
      <a:lvl7pPr marL="911931" algn="l" rtl="0" eaLnBrk="1" fontAlgn="base" hangingPunct="1">
        <a:spcBef>
          <a:spcPct val="0"/>
        </a:spcBef>
        <a:spcAft>
          <a:spcPct val="0"/>
        </a:spcAft>
        <a:defRPr sz="2194" b="1">
          <a:solidFill>
            <a:schemeClr val="bg1"/>
          </a:solidFill>
          <a:latin typeface="Verdana" pitchFamily="34" charset="0"/>
        </a:defRPr>
      </a:lvl7pPr>
      <a:lvl8pPr marL="1367897" algn="l" rtl="0" eaLnBrk="1" fontAlgn="base" hangingPunct="1">
        <a:spcBef>
          <a:spcPct val="0"/>
        </a:spcBef>
        <a:spcAft>
          <a:spcPct val="0"/>
        </a:spcAft>
        <a:defRPr sz="2194" b="1">
          <a:solidFill>
            <a:schemeClr val="bg1"/>
          </a:solidFill>
          <a:latin typeface="Verdana" pitchFamily="34" charset="0"/>
        </a:defRPr>
      </a:lvl8pPr>
      <a:lvl9pPr marL="1823862" algn="l" rtl="0" eaLnBrk="1" fontAlgn="base" hangingPunct="1">
        <a:spcBef>
          <a:spcPct val="0"/>
        </a:spcBef>
        <a:spcAft>
          <a:spcPct val="0"/>
        </a:spcAft>
        <a:defRPr sz="2194" b="1">
          <a:solidFill>
            <a:schemeClr val="bg1"/>
          </a:solidFill>
          <a:latin typeface="Verdana" pitchFamily="34" charset="0"/>
        </a:defRPr>
      </a:lvl9pPr>
    </p:titleStyle>
    <p:bodyStyle>
      <a:lvl1pPr marL="341974" indent="-341974" algn="l" rtl="0" eaLnBrk="0" fontAlgn="base" hangingPunct="0">
        <a:lnSpc>
          <a:spcPct val="119000"/>
        </a:lnSpc>
        <a:spcBef>
          <a:spcPct val="20000"/>
        </a:spcBef>
        <a:spcAft>
          <a:spcPct val="0"/>
        </a:spcAft>
        <a:buClr>
          <a:schemeClr val="accent1"/>
        </a:buClr>
        <a:buFont typeface="Verdana" charset="0"/>
        <a:defRPr sz="1795">
          <a:solidFill>
            <a:srgbClr val="8197A6"/>
          </a:solidFill>
          <a:latin typeface="Arial" charset="0"/>
          <a:ea typeface="MS PGothic" pitchFamily="34" charset="-128"/>
          <a:cs typeface="Arial" charset="0"/>
        </a:defRPr>
      </a:lvl1pPr>
      <a:lvl2pPr marL="805856" indent="-349891"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2pPr>
      <a:lvl3pPr marL="1402727" indent="-490796"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3pPr>
      <a:lvl4pPr marL="1999599" indent="-631703"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4pPr>
      <a:lvl5pPr marL="2596471" indent="-772608"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5pPr>
      <a:lvl6pPr marL="3470405"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6pPr>
      <a:lvl7pPr marL="3926370"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7pPr>
      <a:lvl8pPr marL="4382336"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8pPr>
      <a:lvl9pPr marL="4838301"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9pPr>
    </p:bodyStyle>
    <p:otherStyle>
      <a:defPPr>
        <a:defRPr lang="en-US"/>
      </a:defPPr>
      <a:lvl1pPr marL="0" algn="l" defTabSz="911931" rtl="0" eaLnBrk="1" latinLnBrk="0" hangingPunct="1">
        <a:defRPr sz="1795" kern="1200">
          <a:solidFill>
            <a:schemeClr val="tx1"/>
          </a:solidFill>
          <a:latin typeface="+mn-lt"/>
          <a:ea typeface="+mn-ea"/>
          <a:cs typeface="+mn-cs"/>
        </a:defRPr>
      </a:lvl1pPr>
      <a:lvl2pPr marL="455966" algn="l" defTabSz="911931" rtl="0" eaLnBrk="1" latinLnBrk="0" hangingPunct="1">
        <a:defRPr sz="1795" kern="1200">
          <a:solidFill>
            <a:schemeClr val="tx1"/>
          </a:solidFill>
          <a:latin typeface="+mn-lt"/>
          <a:ea typeface="+mn-ea"/>
          <a:cs typeface="+mn-cs"/>
        </a:defRPr>
      </a:lvl2pPr>
      <a:lvl3pPr marL="911931" algn="l" defTabSz="911931" rtl="0" eaLnBrk="1" latinLnBrk="0" hangingPunct="1">
        <a:defRPr sz="1795" kern="1200">
          <a:solidFill>
            <a:schemeClr val="tx1"/>
          </a:solidFill>
          <a:latin typeface="+mn-lt"/>
          <a:ea typeface="+mn-ea"/>
          <a:cs typeface="+mn-cs"/>
        </a:defRPr>
      </a:lvl3pPr>
      <a:lvl4pPr marL="1367897" algn="l" defTabSz="911931" rtl="0" eaLnBrk="1" latinLnBrk="0" hangingPunct="1">
        <a:defRPr sz="1795" kern="1200">
          <a:solidFill>
            <a:schemeClr val="tx1"/>
          </a:solidFill>
          <a:latin typeface="+mn-lt"/>
          <a:ea typeface="+mn-ea"/>
          <a:cs typeface="+mn-cs"/>
        </a:defRPr>
      </a:lvl4pPr>
      <a:lvl5pPr marL="1823862" algn="l" defTabSz="911931" rtl="0" eaLnBrk="1" latinLnBrk="0" hangingPunct="1">
        <a:defRPr sz="1795" kern="1200">
          <a:solidFill>
            <a:schemeClr val="tx1"/>
          </a:solidFill>
          <a:latin typeface="+mn-lt"/>
          <a:ea typeface="+mn-ea"/>
          <a:cs typeface="+mn-cs"/>
        </a:defRPr>
      </a:lvl5pPr>
      <a:lvl6pPr marL="2279828" algn="l" defTabSz="911931" rtl="0" eaLnBrk="1" latinLnBrk="0" hangingPunct="1">
        <a:defRPr sz="1795" kern="1200">
          <a:solidFill>
            <a:schemeClr val="tx1"/>
          </a:solidFill>
          <a:latin typeface="+mn-lt"/>
          <a:ea typeface="+mn-ea"/>
          <a:cs typeface="+mn-cs"/>
        </a:defRPr>
      </a:lvl6pPr>
      <a:lvl7pPr marL="2735793" algn="l" defTabSz="911931" rtl="0" eaLnBrk="1" latinLnBrk="0" hangingPunct="1">
        <a:defRPr sz="1795" kern="1200">
          <a:solidFill>
            <a:schemeClr val="tx1"/>
          </a:solidFill>
          <a:latin typeface="+mn-lt"/>
          <a:ea typeface="+mn-ea"/>
          <a:cs typeface="+mn-cs"/>
        </a:defRPr>
      </a:lvl7pPr>
      <a:lvl8pPr marL="3191759" algn="l" defTabSz="911931" rtl="0" eaLnBrk="1" latinLnBrk="0" hangingPunct="1">
        <a:defRPr sz="1795" kern="1200">
          <a:solidFill>
            <a:schemeClr val="tx1"/>
          </a:solidFill>
          <a:latin typeface="+mn-lt"/>
          <a:ea typeface="+mn-ea"/>
          <a:cs typeface="+mn-cs"/>
        </a:defRPr>
      </a:lvl8pPr>
      <a:lvl9pPr marL="3647724" algn="l" defTabSz="911931" rtl="0" eaLnBrk="1" latinLnBrk="0" hangingPunct="1">
        <a:defRPr sz="179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0" name="Rectangle 6"/>
          <p:cNvSpPr>
            <a:spLocks noGrp="1" noChangeArrowheads="1"/>
          </p:cNvSpPr>
          <p:nvPr>
            <p:ph type="title"/>
          </p:nvPr>
        </p:nvSpPr>
        <p:spPr bwMode="auto">
          <a:xfrm>
            <a:off x="215411" y="154800"/>
            <a:ext cx="10081234"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0801" y="6202800"/>
            <a:ext cx="12085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 </a:t>
            </a:r>
            <a:endParaRPr lang="en-GB" sz="798" noProof="0" dirty="0">
              <a:solidFill>
                <a:srgbClr val="8197A6"/>
              </a:solidFill>
              <a:latin typeface="Arial" panose="020B0604020202020204" pitchFamily="34" charset="0"/>
              <a:cs typeface="Arial" panose="020B0604020202020204" pitchFamily="34" charset="0"/>
            </a:endParaRP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263"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rgbClr val="8197A6"/>
                </a:solidFill>
                <a:latin typeface="Arial" panose="020B0604020202020204" pitchFamily="34" charset="0"/>
                <a:cs typeface="Arial" panose="020B0604020202020204" pitchFamily="34" charset="0"/>
              </a:rPr>
              <a:t>‹#›</a:t>
            </a:fld>
            <a:endParaRPr lang="en-GB" sz="798" noProof="1">
              <a:solidFill>
                <a:srgbClr val="8197A6"/>
              </a:solidFill>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8673324-7E47-2849-ABFE-CFCE924180D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65" name="Straight Connector 64">
            <a:extLst>
              <a:ext uri="{FF2B5EF4-FFF2-40B4-BE49-F238E27FC236}">
                <a16:creationId xmlns:a16="http://schemas.microsoft.com/office/drawing/2014/main" id="{B6E905FD-56C1-4FF6-A433-C72EFE86E9E9}"/>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61873755-77D2-7D48-99A1-3F0D7902F7E5}"/>
              </a:ext>
            </a:extLst>
          </p:cNvPr>
          <p:cNvGrpSpPr/>
          <p:nvPr userDrawn="1"/>
        </p:nvGrpSpPr>
        <p:grpSpPr>
          <a:xfrm>
            <a:off x="226070" y="6569736"/>
            <a:ext cx="9602488" cy="144114"/>
            <a:chOff x="1076500" y="4469696"/>
            <a:chExt cx="9628745" cy="144114"/>
          </a:xfrm>
        </p:grpSpPr>
        <p:pic>
          <p:nvPicPr>
            <p:cNvPr id="66" name="Picture 65" descr="de.png">
              <a:extLst>
                <a:ext uri="{FF2B5EF4-FFF2-40B4-BE49-F238E27FC236}">
                  <a16:creationId xmlns:a16="http://schemas.microsoft.com/office/drawing/2014/main" id="{E193B19F-9EA7-C04A-B6E1-E8493812339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BE4D4226-1484-894D-A57B-DF3CA0AEEA8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CEB1C35B-A1B4-0D49-9F9A-EBE869AA06A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77471C13-DD1F-3A45-BC46-C08FDA20333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19BEDE25-37C8-C04F-A9F9-4836374CE6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731ED53B-A8E5-8746-8B18-868E3939807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3DD470AD-8BA3-354E-96A9-EACC81BA737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7488A28E-83DC-D84A-AF92-F323BB68BD0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7BE53EFB-834C-B148-BA0D-1101E67FD5E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7B981BCF-7994-754E-94CB-E04B6C9FA6E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03DCBA8B-803C-A244-8E76-CDA502AB18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8ACC76C5-A2F5-BB42-863E-CDED5BB6304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B08DA397-697F-DF44-9F75-47F9E99D8F1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8253A672-7057-114B-A847-EFB1DC7557B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701C9B59-FE02-FC4A-A5B9-B6769E324D0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36F70CAB-D276-EF47-92BB-4323FF59683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C7F3D8B4-851A-AF49-B59B-8E8259E360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844C8E73-19C0-8645-BA2C-9A2AE13016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E654A66D-2732-E344-B843-6CE13AAC680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A024F0CF-1EFB-9148-9695-6CAA150C58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AA23EA42-BF26-D747-A010-8F9D8D9057C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8CFFF940-BC23-CD46-9090-334560F7BA9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20AB05E4-2BE8-DE46-B436-FE570335B0F5}"/>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2D163D4C-EE71-9744-BE99-D166BF8ADE72}"/>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A559A498-3191-894A-810C-BD4AE5EEB4C7}"/>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A0422BBB-5084-E44D-8BE9-72C53820AD6D}"/>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570777817"/>
      </p:ext>
    </p:extLst>
  </p:cSld>
  <p:clrMap bg1="lt1" tx1="dk1" bg2="lt2" tx2="dk2" accent1="accent1" accent2="accent2" accent3="accent3" accent4="accent4" accent5="accent5" accent6="accent6" hlink="hlink" folHlink="folHlink"/>
  <p:sldLayoutIdLst>
    <p:sldLayoutId id="2147487368" r:id="rId1"/>
  </p:sldLayoutIdLst>
  <p:hf sldNum="0" hdr="0" dt="0"/>
  <p:txStyles>
    <p:titleStyle>
      <a:lvl1pPr algn="just" rtl="0" fontAlgn="base">
        <a:spcBef>
          <a:spcPct val="0"/>
        </a:spcBef>
        <a:spcAft>
          <a:spcPct val="0"/>
        </a:spcAft>
        <a:defRPr lang="en-GB" sz="2992"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16" b="1">
          <a:solidFill>
            <a:schemeClr val="bg1"/>
          </a:solidFill>
          <a:latin typeface="Verdana" pitchFamily="34" charset="0"/>
        </a:defRPr>
      </a:lvl2pPr>
      <a:lvl3pPr algn="l" rtl="0" fontAlgn="base">
        <a:spcBef>
          <a:spcPct val="0"/>
        </a:spcBef>
        <a:spcAft>
          <a:spcPct val="0"/>
        </a:spcAft>
        <a:defRPr sz="2116" b="1">
          <a:solidFill>
            <a:schemeClr val="bg1"/>
          </a:solidFill>
          <a:latin typeface="Verdana" pitchFamily="34" charset="0"/>
        </a:defRPr>
      </a:lvl3pPr>
      <a:lvl4pPr algn="l" rtl="0" fontAlgn="base">
        <a:spcBef>
          <a:spcPct val="0"/>
        </a:spcBef>
        <a:spcAft>
          <a:spcPct val="0"/>
        </a:spcAft>
        <a:defRPr sz="2116" b="1">
          <a:solidFill>
            <a:schemeClr val="bg1"/>
          </a:solidFill>
          <a:latin typeface="Verdana" pitchFamily="34" charset="0"/>
        </a:defRPr>
      </a:lvl4pPr>
      <a:lvl5pPr algn="l" rtl="0" fontAlgn="base">
        <a:spcBef>
          <a:spcPct val="0"/>
        </a:spcBef>
        <a:spcAft>
          <a:spcPct val="0"/>
        </a:spcAft>
        <a:defRPr sz="2116" b="1">
          <a:solidFill>
            <a:schemeClr val="bg1"/>
          </a:solidFill>
          <a:latin typeface="Verdana" pitchFamily="34" charset="0"/>
        </a:defRPr>
      </a:lvl5pPr>
      <a:lvl6pPr marL="439824" algn="l" rtl="0" fontAlgn="base">
        <a:spcBef>
          <a:spcPct val="0"/>
        </a:spcBef>
        <a:spcAft>
          <a:spcPct val="0"/>
        </a:spcAft>
        <a:defRPr sz="2116" b="1">
          <a:solidFill>
            <a:schemeClr val="bg1"/>
          </a:solidFill>
          <a:latin typeface="Verdana" pitchFamily="34" charset="0"/>
        </a:defRPr>
      </a:lvl6pPr>
      <a:lvl7pPr marL="879649" algn="l" rtl="0" fontAlgn="base">
        <a:spcBef>
          <a:spcPct val="0"/>
        </a:spcBef>
        <a:spcAft>
          <a:spcPct val="0"/>
        </a:spcAft>
        <a:defRPr sz="2116" b="1">
          <a:solidFill>
            <a:schemeClr val="bg1"/>
          </a:solidFill>
          <a:latin typeface="Verdana" pitchFamily="34" charset="0"/>
        </a:defRPr>
      </a:lvl7pPr>
      <a:lvl8pPr marL="1319473" algn="l" rtl="0" fontAlgn="base">
        <a:spcBef>
          <a:spcPct val="0"/>
        </a:spcBef>
        <a:spcAft>
          <a:spcPct val="0"/>
        </a:spcAft>
        <a:defRPr sz="2116" b="1">
          <a:solidFill>
            <a:schemeClr val="bg1"/>
          </a:solidFill>
          <a:latin typeface="Verdana" pitchFamily="34" charset="0"/>
        </a:defRPr>
      </a:lvl8pPr>
      <a:lvl9pPr marL="1759297" algn="l" rtl="0" fontAlgn="base">
        <a:spcBef>
          <a:spcPct val="0"/>
        </a:spcBef>
        <a:spcAft>
          <a:spcPct val="0"/>
        </a:spcAft>
        <a:defRPr sz="2116"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1pPr>
      <a:lvl2pPr marL="779216"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2pPr>
      <a:lvl3pPr marL="1354105"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3pPr>
      <a:lvl4pPr marL="1928994"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charset="0"/>
          <a:ea typeface="MS PGothic" pitchFamily="34" charset="-128"/>
          <a:cs typeface="Arial" charset="0"/>
        </a:defRPr>
      </a:lvl4pPr>
      <a:lvl5pPr marL="2503882" indent="0" algn="l" rtl="0" eaLnBrk="0" fontAlgn="base" hangingPunct="0">
        <a:lnSpc>
          <a:spcPct val="119000"/>
        </a:lnSpc>
        <a:spcBef>
          <a:spcPct val="20000"/>
        </a:spcBef>
        <a:spcAft>
          <a:spcPct val="0"/>
        </a:spcAft>
        <a:buClr>
          <a:schemeClr val="accent1"/>
        </a:buClr>
        <a:buFont typeface="Verdana" pitchFamily="34" charset="0"/>
        <a:buNone/>
        <a:defRPr lang="en-GB" altLang="en-US" sz="1795" dirty="0">
          <a:solidFill>
            <a:srgbClr val="8197A6"/>
          </a:solidFill>
          <a:latin typeface="Arial" charset="0"/>
          <a:ea typeface="MS PGothic" pitchFamily="34" charset="-128"/>
          <a:cs typeface="Arial" charset="0"/>
        </a:defRPr>
      </a:lvl5pPr>
      <a:lvl6pPr marL="3347552"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49" rtl="0" eaLnBrk="1" latinLnBrk="0" hangingPunct="1">
        <a:defRPr sz="1731" kern="1200">
          <a:solidFill>
            <a:schemeClr val="tx1"/>
          </a:solidFill>
          <a:latin typeface="+mn-lt"/>
          <a:ea typeface="+mn-ea"/>
          <a:cs typeface="+mn-cs"/>
        </a:defRPr>
      </a:lvl1pPr>
      <a:lvl2pPr marL="439824" algn="l" defTabSz="879649" rtl="0" eaLnBrk="1" latinLnBrk="0" hangingPunct="1">
        <a:defRPr sz="1731" kern="1200">
          <a:solidFill>
            <a:schemeClr val="tx1"/>
          </a:solidFill>
          <a:latin typeface="+mn-lt"/>
          <a:ea typeface="+mn-ea"/>
          <a:cs typeface="+mn-cs"/>
        </a:defRPr>
      </a:lvl2pPr>
      <a:lvl3pPr marL="879649" algn="l" defTabSz="879649" rtl="0" eaLnBrk="1" latinLnBrk="0" hangingPunct="1">
        <a:defRPr sz="1731" kern="1200">
          <a:solidFill>
            <a:schemeClr val="tx1"/>
          </a:solidFill>
          <a:latin typeface="+mn-lt"/>
          <a:ea typeface="+mn-ea"/>
          <a:cs typeface="+mn-cs"/>
        </a:defRPr>
      </a:lvl3pPr>
      <a:lvl4pPr marL="1319473" algn="l" defTabSz="879649" rtl="0" eaLnBrk="1" latinLnBrk="0" hangingPunct="1">
        <a:defRPr sz="1731" kern="1200">
          <a:solidFill>
            <a:schemeClr val="tx1"/>
          </a:solidFill>
          <a:latin typeface="+mn-lt"/>
          <a:ea typeface="+mn-ea"/>
          <a:cs typeface="+mn-cs"/>
        </a:defRPr>
      </a:lvl4pPr>
      <a:lvl5pPr marL="1759297" algn="l" defTabSz="879649" rtl="0" eaLnBrk="1" latinLnBrk="0" hangingPunct="1">
        <a:defRPr sz="1731" kern="1200">
          <a:solidFill>
            <a:schemeClr val="tx1"/>
          </a:solidFill>
          <a:latin typeface="+mn-lt"/>
          <a:ea typeface="+mn-ea"/>
          <a:cs typeface="+mn-cs"/>
        </a:defRPr>
      </a:lvl5pPr>
      <a:lvl6pPr marL="2199122" algn="l" defTabSz="879649" rtl="0" eaLnBrk="1" latinLnBrk="0" hangingPunct="1">
        <a:defRPr sz="1731" kern="1200">
          <a:solidFill>
            <a:schemeClr val="tx1"/>
          </a:solidFill>
          <a:latin typeface="+mn-lt"/>
          <a:ea typeface="+mn-ea"/>
          <a:cs typeface="+mn-cs"/>
        </a:defRPr>
      </a:lvl6pPr>
      <a:lvl7pPr marL="2638947" algn="l" defTabSz="879649" rtl="0" eaLnBrk="1" latinLnBrk="0" hangingPunct="1">
        <a:defRPr sz="1731" kern="1200">
          <a:solidFill>
            <a:schemeClr val="tx1"/>
          </a:solidFill>
          <a:latin typeface="+mn-lt"/>
          <a:ea typeface="+mn-ea"/>
          <a:cs typeface="+mn-cs"/>
        </a:defRPr>
      </a:lvl7pPr>
      <a:lvl8pPr marL="3078771" algn="l" defTabSz="879649" rtl="0" eaLnBrk="1" latinLnBrk="0" hangingPunct="1">
        <a:defRPr sz="1731" kern="1200">
          <a:solidFill>
            <a:schemeClr val="tx1"/>
          </a:solidFill>
          <a:latin typeface="+mn-lt"/>
          <a:ea typeface="+mn-ea"/>
          <a:cs typeface="+mn-cs"/>
        </a:defRPr>
      </a:lvl8pPr>
      <a:lvl9pPr marL="3518595" algn="l" defTabSz="879649"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0" name="Rectangle 6"/>
          <p:cNvSpPr>
            <a:spLocks noGrp="1" noChangeArrowheads="1"/>
          </p:cNvSpPr>
          <p:nvPr>
            <p:ph type="title"/>
          </p:nvPr>
        </p:nvSpPr>
        <p:spPr bwMode="auto">
          <a:xfrm>
            <a:off x="215411" y="154800"/>
            <a:ext cx="10081234"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001"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4" name="Text Box 38"/>
          <p:cNvSpPr txBox="1">
            <a:spLocks noChangeArrowheads="1"/>
          </p:cNvSpPr>
          <p:nvPr userDrawn="1"/>
        </p:nvSpPr>
        <p:spPr bwMode="auto">
          <a:xfrm>
            <a:off x="220801" y="6202800"/>
            <a:ext cx="12085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8" noProof="0" dirty="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rgbClr val="8197A6"/>
                </a:solidFill>
                <a:latin typeface="Arial" panose="020B0604020202020204" pitchFamily="34" charset="0"/>
                <a:cs typeface="Arial" panose="020B0604020202020204" pitchFamily="34" charset="0"/>
              </a:rPr>
              <a:t>‹#›</a:t>
            </a:fld>
            <a:endParaRPr lang="en-GB" sz="798"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6C395660-CE89-4345-8089-CAD36085B63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15039" y="6585917"/>
            <a:ext cx="1632456" cy="105918"/>
          </a:xfrm>
          <a:prstGeom prst="rect">
            <a:avLst/>
          </a:prstGeom>
        </p:spPr>
      </p:pic>
      <p:grpSp>
        <p:nvGrpSpPr>
          <p:cNvPr id="66" name="Group 65">
            <a:extLst>
              <a:ext uri="{FF2B5EF4-FFF2-40B4-BE49-F238E27FC236}">
                <a16:creationId xmlns:a16="http://schemas.microsoft.com/office/drawing/2014/main" id="{31285938-38F2-4846-B949-8ED3F65A0850}"/>
              </a:ext>
            </a:extLst>
          </p:cNvPr>
          <p:cNvGrpSpPr/>
          <p:nvPr userDrawn="1"/>
        </p:nvGrpSpPr>
        <p:grpSpPr>
          <a:xfrm>
            <a:off x="226070" y="6569736"/>
            <a:ext cx="9602488" cy="144114"/>
            <a:chOff x="1076500" y="4469696"/>
            <a:chExt cx="9628745" cy="144114"/>
          </a:xfrm>
        </p:grpSpPr>
        <p:pic>
          <p:nvPicPr>
            <p:cNvPr id="68" name="Picture 67" descr="de.png">
              <a:extLst>
                <a:ext uri="{FF2B5EF4-FFF2-40B4-BE49-F238E27FC236}">
                  <a16:creationId xmlns:a16="http://schemas.microsoft.com/office/drawing/2014/main" id="{DB6E6CC2-7807-4FD6-AA1E-5C46DA61FEC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A75FE66F-444C-4159-A7A8-693E7C38E82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CD197BC2-76B4-45E8-B0BB-9CB9E8AC2D0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8565B5FE-9BAE-4C74-ADDD-8306CA06EB1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F33CDE73-0BE9-4B9E-BBF4-FF6E545E1A5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F9DE7D19-ED42-4549-8822-EC672DB9B1B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24C0DC79-9A98-4B70-A4C1-86222FF92BB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B00A40A4-0C89-45BA-BC6C-152B88A942B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575A0BD5-CF9D-4089-88DA-566FD0ABAD3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F5EB297F-BE6F-4096-B839-FDC87C1675F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8AD4E5D1-AA8C-4BB8-8201-ACDDE69C4EB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7C2F5ED7-A00D-4431-B7D2-80CE460BFE4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BE86145C-7913-4A54-B8A4-44CEBDD4F6A9}"/>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C22A356B-34D4-4D59-AC8D-4E9741927D8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86CB4C08-63C2-40CB-83B4-79F062AC1E69}"/>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EBE070EF-FE90-4B25-A89B-2B372B3983F5}"/>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1609420E-D189-42D4-ABB8-20B1FC874B39}"/>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187AC689-BC73-4433-B1BA-E8B2D2C0E6D6}"/>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756F4C07-9DF4-4B3F-901F-F91BA4065799}"/>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F9DEBF6D-74FB-4043-8AB0-600A2B1DA4FC}"/>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009CFE73-0A48-4F59-8129-C507C462BC2C}"/>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B5F268E8-665A-4E6C-A738-E4CA686E9797}"/>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0E8C43E4-1B55-4D84-9584-2E78F112E6BE}"/>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52CB6886-10C5-4432-ADE2-0FB4F2BBD160}"/>
                </a:ext>
              </a:extLst>
            </p:cNvPr>
            <p:cNvPicPr>
              <a:picLocks noChangeAspect="1"/>
            </p:cNvPicPr>
            <p:nvPr userDrawn="1"/>
          </p:nvPicPr>
          <p:blipFill>
            <a:blip r:embed="rId37"/>
            <a:stretch>
              <a:fillRect/>
            </a:stretch>
          </p:blipFill>
          <p:spPr>
            <a:xfrm>
              <a:off x="9768386" y="4469696"/>
              <a:ext cx="216000" cy="144000"/>
            </a:xfrm>
            <a:prstGeom prst="rect">
              <a:avLst/>
            </a:prstGeom>
          </p:spPr>
        </p:pic>
        <p:pic>
          <p:nvPicPr>
            <p:cNvPr id="92" name="Picture 91" descr="ca.png">
              <a:extLst>
                <a:ext uri="{FF2B5EF4-FFF2-40B4-BE49-F238E27FC236}">
                  <a16:creationId xmlns:a16="http://schemas.microsoft.com/office/drawing/2014/main" id="{AF0A6784-05AA-4784-B522-3ACC04A2EE49}"/>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3" name="Picture 92" descr="si.png">
              <a:extLst>
                <a:ext uri="{FF2B5EF4-FFF2-40B4-BE49-F238E27FC236}">
                  <a16:creationId xmlns:a16="http://schemas.microsoft.com/office/drawing/2014/main" id="{107D8C3C-402E-4012-B8C2-8EA88584217E}"/>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94" name="Picture 93">
            <a:extLst>
              <a:ext uri="{FF2B5EF4-FFF2-40B4-BE49-F238E27FC236}">
                <a16:creationId xmlns:a16="http://schemas.microsoft.com/office/drawing/2014/main" id="{FE516291-A401-44B3-B7C0-494EEF7A0709}"/>
              </a:ext>
            </a:extLst>
          </p:cNvPr>
          <p:cNvPicPr>
            <a:picLocks/>
          </p:cNvPicPr>
          <p:nvPr userDrawn="1"/>
        </p:nvPicPr>
        <p:blipFill>
          <a:blip r:embed="rId40" cstate="print">
            <a:extLst>
              <a:ext uri="{28A0092B-C50C-407E-A947-70E740481C1C}">
                <a14:useLocalDpi xmlns:a14="http://schemas.microsoft.com/office/drawing/2010/main" val="0"/>
              </a:ext>
            </a:extLst>
          </a:blip>
          <a:stretch>
            <a:fillRect/>
          </a:stretch>
        </p:blipFill>
        <p:spPr>
          <a:xfrm>
            <a:off x="10296645" y="-209634"/>
            <a:ext cx="2089486" cy="1314000"/>
          </a:xfrm>
          <a:prstGeom prst="rect">
            <a:avLst/>
          </a:prstGeom>
        </p:spPr>
      </p:pic>
    </p:spTree>
    <p:extLst>
      <p:ext uri="{BB962C8B-B14F-4D97-AF65-F5344CB8AC3E}">
        <p14:creationId xmlns:p14="http://schemas.microsoft.com/office/powerpoint/2010/main" val="4166148538"/>
      </p:ext>
    </p:extLst>
  </p:cSld>
  <p:clrMap bg1="lt1" tx1="dk1" bg2="lt2" tx2="dk2" accent1="accent1" accent2="accent2" accent3="accent3" accent4="accent4" accent5="accent5" accent6="accent6" hlink="hlink" folHlink="folHlink"/>
  <p:sldLayoutIdLst>
    <p:sldLayoutId id="2147487370" r:id="rId1"/>
    <p:sldLayoutId id="2147487371" r:id="rId2"/>
    <p:sldLayoutId id="2147487372" r:id="rId3"/>
    <p:sldLayoutId id="2147487373" r:id="rId4"/>
    <p:sldLayoutId id="2147487374" r:id="rId5"/>
    <p:sldLayoutId id="2147487375" r:id="rId6"/>
    <p:sldLayoutId id="2147487376" r:id="rId7"/>
    <p:sldLayoutId id="2147487377" r:id="rId8"/>
    <p:sldLayoutId id="2147487378" r:id="rId9"/>
    <p:sldLayoutId id="2147487379" r:id="rId10"/>
    <p:sldLayoutId id="2147487380" r:id="rId11"/>
  </p:sldLayoutIdLst>
  <p:hf sldNum="0" hdr="0" dt="0"/>
  <p:txStyles>
    <p:titleStyle>
      <a:lvl1pPr algn="just" rtl="0" fontAlgn="base">
        <a:spcBef>
          <a:spcPct val="0"/>
        </a:spcBef>
        <a:spcAft>
          <a:spcPct val="0"/>
        </a:spcAft>
        <a:defRPr lang="en-GB" sz="2992"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16" b="1">
          <a:solidFill>
            <a:schemeClr val="bg1"/>
          </a:solidFill>
          <a:latin typeface="Verdana" pitchFamily="34" charset="0"/>
        </a:defRPr>
      </a:lvl2pPr>
      <a:lvl3pPr algn="l" rtl="0" fontAlgn="base">
        <a:spcBef>
          <a:spcPct val="0"/>
        </a:spcBef>
        <a:spcAft>
          <a:spcPct val="0"/>
        </a:spcAft>
        <a:defRPr sz="2116" b="1">
          <a:solidFill>
            <a:schemeClr val="bg1"/>
          </a:solidFill>
          <a:latin typeface="Verdana" pitchFamily="34" charset="0"/>
        </a:defRPr>
      </a:lvl3pPr>
      <a:lvl4pPr algn="l" rtl="0" fontAlgn="base">
        <a:spcBef>
          <a:spcPct val="0"/>
        </a:spcBef>
        <a:spcAft>
          <a:spcPct val="0"/>
        </a:spcAft>
        <a:defRPr sz="2116" b="1">
          <a:solidFill>
            <a:schemeClr val="bg1"/>
          </a:solidFill>
          <a:latin typeface="Verdana" pitchFamily="34" charset="0"/>
        </a:defRPr>
      </a:lvl4pPr>
      <a:lvl5pPr algn="l" rtl="0" fontAlgn="base">
        <a:spcBef>
          <a:spcPct val="0"/>
        </a:spcBef>
        <a:spcAft>
          <a:spcPct val="0"/>
        </a:spcAft>
        <a:defRPr sz="2116" b="1">
          <a:solidFill>
            <a:schemeClr val="bg1"/>
          </a:solidFill>
          <a:latin typeface="Verdana" pitchFamily="34" charset="0"/>
        </a:defRPr>
      </a:lvl5pPr>
      <a:lvl6pPr marL="439824" algn="l" rtl="0" fontAlgn="base">
        <a:spcBef>
          <a:spcPct val="0"/>
        </a:spcBef>
        <a:spcAft>
          <a:spcPct val="0"/>
        </a:spcAft>
        <a:defRPr sz="2116" b="1">
          <a:solidFill>
            <a:schemeClr val="bg1"/>
          </a:solidFill>
          <a:latin typeface="Verdana" pitchFamily="34" charset="0"/>
        </a:defRPr>
      </a:lvl6pPr>
      <a:lvl7pPr marL="879649" algn="l" rtl="0" fontAlgn="base">
        <a:spcBef>
          <a:spcPct val="0"/>
        </a:spcBef>
        <a:spcAft>
          <a:spcPct val="0"/>
        </a:spcAft>
        <a:defRPr sz="2116" b="1">
          <a:solidFill>
            <a:schemeClr val="bg1"/>
          </a:solidFill>
          <a:latin typeface="Verdana" pitchFamily="34" charset="0"/>
        </a:defRPr>
      </a:lvl7pPr>
      <a:lvl8pPr marL="1319473" algn="l" rtl="0" fontAlgn="base">
        <a:spcBef>
          <a:spcPct val="0"/>
        </a:spcBef>
        <a:spcAft>
          <a:spcPct val="0"/>
        </a:spcAft>
        <a:defRPr sz="2116" b="1">
          <a:solidFill>
            <a:schemeClr val="bg1"/>
          </a:solidFill>
          <a:latin typeface="Verdana" pitchFamily="34" charset="0"/>
        </a:defRPr>
      </a:lvl8pPr>
      <a:lvl9pPr marL="1759297" algn="l" rtl="0" fontAlgn="base">
        <a:spcBef>
          <a:spcPct val="0"/>
        </a:spcBef>
        <a:spcAft>
          <a:spcPct val="0"/>
        </a:spcAft>
        <a:defRPr sz="2116"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1pPr>
      <a:lvl2pPr marL="779216"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2pPr>
      <a:lvl3pPr marL="1354105"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3pPr>
      <a:lvl4pPr marL="1928994"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charset="0"/>
          <a:ea typeface="MS PGothic" pitchFamily="34" charset="-128"/>
          <a:cs typeface="Arial" charset="0"/>
        </a:defRPr>
      </a:lvl4pPr>
      <a:lvl5pPr marL="2503882" indent="0" algn="l" rtl="0" eaLnBrk="0" fontAlgn="base" hangingPunct="0">
        <a:lnSpc>
          <a:spcPct val="119000"/>
        </a:lnSpc>
        <a:spcBef>
          <a:spcPct val="20000"/>
        </a:spcBef>
        <a:spcAft>
          <a:spcPct val="0"/>
        </a:spcAft>
        <a:buClr>
          <a:schemeClr val="accent1"/>
        </a:buClr>
        <a:buFont typeface="Verdana" pitchFamily="34" charset="0"/>
        <a:buNone/>
        <a:defRPr lang="en-GB" altLang="en-US" sz="1795" dirty="0">
          <a:solidFill>
            <a:srgbClr val="8197A6"/>
          </a:solidFill>
          <a:latin typeface="Arial" charset="0"/>
          <a:ea typeface="MS PGothic" pitchFamily="34" charset="-128"/>
          <a:cs typeface="Arial" charset="0"/>
        </a:defRPr>
      </a:lvl5pPr>
      <a:lvl6pPr marL="3347552"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49" rtl="0" eaLnBrk="1" latinLnBrk="0" hangingPunct="1">
        <a:defRPr sz="1731" kern="1200">
          <a:solidFill>
            <a:schemeClr val="tx1"/>
          </a:solidFill>
          <a:latin typeface="+mn-lt"/>
          <a:ea typeface="+mn-ea"/>
          <a:cs typeface="+mn-cs"/>
        </a:defRPr>
      </a:lvl1pPr>
      <a:lvl2pPr marL="439824" algn="l" defTabSz="879649" rtl="0" eaLnBrk="1" latinLnBrk="0" hangingPunct="1">
        <a:defRPr sz="1731" kern="1200">
          <a:solidFill>
            <a:schemeClr val="tx1"/>
          </a:solidFill>
          <a:latin typeface="+mn-lt"/>
          <a:ea typeface="+mn-ea"/>
          <a:cs typeface="+mn-cs"/>
        </a:defRPr>
      </a:lvl2pPr>
      <a:lvl3pPr marL="879649" algn="l" defTabSz="879649" rtl="0" eaLnBrk="1" latinLnBrk="0" hangingPunct="1">
        <a:defRPr sz="1731" kern="1200">
          <a:solidFill>
            <a:schemeClr val="tx1"/>
          </a:solidFill>
          <a:latin typeface="+mn-lt"/>
          <a:ea typeface="+mn-ea"/>
          <a:cs typeface="+mn-cs"/>
        </a:defRPr>
      </a:lvl3pPr>
      <a:lvl4pPr marL="1319473" algn="l" defTabSz="879649" rtl="0" eaLnBrk="1" latinLnBrk="0" hangingPunct="1">
        <a:defRPr sz="1731" kern="1200">
          <a:solidFill>
            <a:schemeClr val="tx1"/>
          </a:solidFill>
          <a:latin typeface="+mn-lt"/>
          <a:ea typeface="+mn-ea"/>
          <a:cs typeface="+mn-cs"/>
        </a:defRPr>
      </a:lvl4pPr>
      <a:lvl5pPr marL="1759297" algn="l" defTabSz="879649" rtl="0" eaLnBrk="1" latinLnBrk="0" hangingPunct="1">
        <a:defRPr sz="1731" kern="1200">
          <a:solidFill>
            <a:schemeClr val="tx1"/>
          </a:solidFill>
          <a:latin typeface="+mn-lt"/>
          <a:ea typeface="+mn-ea"/>
          <a:cs typeface="+mn-cs"/>
        </a:defRPr>
      </a:lvl5pPr>
      <a:lvl6pPr marL="2199122" algn="l" defTabSz="879649" rtl="0" eaLnBrk="1" latinLnBrk="0" hangingPunct="1">
        <a:defRPr sz="1731" kern="1200">
          <a:solidFill>
            <a:schemeClr val="tx1"/>
          </a:solidFill>
          <a:latin typeface="+mn-lt"/>
          <a:ea typeface="+mn-ea"/>
          <a:cs typeface="+mn-cs"/>
        </a:defRPr>
      </a:lvl6pPr>
      <a:lvl7pPr marL="2638947" algn="l" defTabSz="879649" rtl="0" eaLnBrk="1" latinLnBrk="0" hangingPunct="1">
        <a:defRPr sz="1731" kern="1200">
          <a:solidFill>
            <a:schemeClr val="tx1"/>
          </a:solidFill>
          <a:latin typeface="+mn-lt"/>
          <a:ea typeface="+mn-ea"/>
          <a:cs typeface="+mn-cs"/>
        </a:defRPr>
      </a:lvl7pPr>
      <a:lvl8pPr marL="3078771" algn="l" defTabSz="879649" rtl="0" eaLnBrk="1" latinLnBrk="0" hangingPunct="1">
        <a:defRPr sz="1731" kern="1200">
          <a:solidFill>
            <a:schemeClr val="tx1"/>
          </a:solidFill>
          <a:latin typeface="+mn-lt"/>
          <a:ea typeface="+mn-ea"/>
          <a:cs typeface="+mn-cs"/>
        </a:defRPr>
      </a:lvl8pPr>
      <a:lvl9pPr marL="3518595" algn="l" defTabSz="879649"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0" name="Rectangle 6"/>
          <p:cNvSpPr>
            <a:spLocks noGrp="1" noChangeArrowheads="1"/>
          </p:cNvSpPr>
          <p:nvPr>
            <p:ph type="title"/>
          </p:nvPr>
        </p:nvSpPr>
        <p:spPr bwMode="auto">
          <a:xfrm>
            <a:off x="215411" y="154800"/>
            <a:ext cx="9722215"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0801" y="6202800"/>
            <a:ext cx="12085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8" noProof="0" dirty="0">
                <a:solidFill>
                  <a:srgbClr val="8197A6"/>
                </a:solidFill>
                <a:latin typeface="Arial" panose="020B0604020202020204" pitchFamily="34" charset="0"/>
                <a:cs typeface="Arial" panose="020B0604020202020204" pitchFamily="34" charset="0"/>
              </a:rPr>
              <a:t> </a:t>
            </a: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1435" y="6411947"/>
            <a:ext cx="1173600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5217072E-26F2-4536-B7A4-4922A861EF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43246" y="6578011"/>
            <a:ext cx="1636920" cy="113828"/>
          </a:xfrm>
          <a:prstGeom prst="rect">
            <a:avLst/>
          </a:prstGeom>
        </p:spPr>
      </p:pic>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262"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rgbClr val="8197A6"/>
                </a:solidFill>
                <a:latin typeface="Arial" panose="020B0604020202020204" pitchFamily="34" charset="0"/>
                <a:cs typeface="Arial" panose="020B0604020202020204" pitchFamily="34" charset="0"/>
              </a:rPr>
              <a:t>‹#›</a:t>
            </a:fld>
            <a:endParaRPr lang="en-GB" sz="798"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C07ED2C1-0776-4663-8284-733C83AE373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15039" y="6585917"/>
            <a:ext cx="1632456" cy="105918"/>
          </a:xfrm>
          <a:prstGeom prst="rect">
            <a:avLst/>
          </a:prstGeom>
        </p:spPr>
      </p:pic>
      <p:grpSp>
        <p:nvGrpSpPr>
          <p:cNvPr id="66" name="Group 65">
            <a:extLst>
              <a:ext uri="{FF2B5EF4-FFF2-40B4-BE49-F238E27FC236}">
                <a16:creationId xmlns:a16="http://schemas.microsoft.com/office/drawing/2014/main" id="{BC80349D-9BE6-4A24-B490-5E18F77A2968}"/>
              </a:ext>
            </a:extLst>
          </p:cNvPr>
          <p:cNvGrpSpPr/>
          <p:nvPr userDrawn="1"/>
        </p:nvGrpSpPr>
        <p:grpSpPr>
          <a:xfrm>
            <a:off x="226070" y="6569736"/>
            <a:ext cx="9602488" cy="144114"/>
            <a:chOff x="1076500" y="4469696"/>
            <a:chExt cx="9628745" cy="144114"/>
          </a:xfrm>
        </p:grpSpPr>
        <p:pic>
          <p:nvPicPr>
            <p:cNvPr id="67" name="Picture 66" descr="de.png">
              <a:extLst>
                <a:ext uri="{FF2B5EF4-FFF2-40B4-BE49-F238E27FC236}">
                  <a16:creationId xmlns:a16="http://schemas.microsoft.com/office/drawing/2014/main" id="{87A1A5F2-BB33-4F84-AC63-BF4E578CF00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8" name="Picture 67" descr="at.png">
              <a:extLst>
                <a:ext uri="{FF2B5EF4-FFF2-40B4-BE49-F238E27FC236}">
                  <a16:creationId xmlns:a16="http://schemas.microsoft.com/office/drawing/2014/main" id="{43C888DC-0CA3-4AE9-B4C8-F2D4EE14230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9" name="Picture 68" descr="be.png">
              <a:extLst>
                <a:ext uri="{FF2B5EF4-FFF2-40B4-BE49-F238E27FC236}">
                  <a16:creationId xmlns:a16="http://schemas.microsoft.com/office/drawing/2014/main" id="{81C3B568-AA3A-4A88-AF38-BDD52C71C8E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0" name="Picture 69" descr="dk.png">
              <a:extLst>
                <a:ext uri="{FF2B5EF4-FFF2-40B4-BE49-F238E27FC236}">
                  <a16:creationId xmlns:a16="http://schemas.microsoft.com/office/drawing/2014/main" id="{0D639FDF-180A-45C8-9FA9-D680B237F19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1" name="Picture 70" descr="es.png">
              <a:extLst>
                <a:ext uri="{FF2B5EF4-FFF2-40B4-BE49-F238E27FC236}">
                  <a16:creationId xmlns:a16="http://schemas.microsoft.com/office/drawing/2014/main" id="{C63DE64B-A394-42BA-8DDE-42FA3D97AB2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2" name="Picture 71" descr="ee.png">
              <a:extLst>
                <a:ext uri="{FF2B5EF4-FFF2-40B4-BE49-F238E27FC236}">
                  <a16:creationId xmlns:a16="http://schemas.microsoft.com/office/drawing/2014/main" id="{73D9D109-A4A8-4B5D-95D7-5EA2C394DEF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3" name="Picture 72" descr="fi.png">
              <a:extLst>
                <a:ext uri="{FF2B5EF4-FFF2-40B4-BE49-F238E27FC236}">
                  <a16:creationId xmlns:a16="http://schemas.microsoft.com/office/drawing/2014/main" id="{5C44CA0F-0CC9-4444-AD20-F8D43D4A124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4" name="Picture 73" descr="fr.png">
              <a:extLst>
                <a:ext uri="{FF2B5EF4-FFF2-40B4-BE49-F238E27FC236}">
                  <a16:creationId xmlns:a16="http://schemas.microsoft.com/office/drawing/2014/main" id="{3FF23FB7-6205-4CDD-BB7A-0F0B6C52DE0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5" name="Picture 74" descr="gr.png">
              <a:extLst>
                <a:ext uri="{FF2B5EF4-FFF2-40B4-BE49-F238E27FC236}">
                  <a16:creationId xmlns:a16="http://schemas.microsoft.com/office/drawing/2014/main" id="{892C6F00-B1CE-4491-96EC-3B4697C85C4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6" name="Picture 75" descr="hu.png">
              <a:extLst>
                <a:ext uri="{FF2B5EF4-FFF2-40B4-BE49-F238E27FC236}">
                  <a16:creationId xmlns:a16="http://schemas.microsoft.com/office/drawing/2014/main" id="{DB2B9195-618E-4F5E-9BB0-50CEEA234F7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7" name="Picture 76" descr="ie.png">
              <a:extLst>
                <a:ext uri="{FF2B5EF4-FFF2-40B4-BE49-F238E27FC236}">
                  <a16:creationId xmlns:a16="http://schemas.microsoft.com/office/drawing/2014/main" id="{E3F48CFE-D5FB-4B60-A940-0AF2E7A118C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8" name="Picture 77" descr="it.png">
              <a:extLst>
                <a:ext uri="{FF2B5EF4-FFF2-40B4-BE49-F238E27FC236}">
                  <a16:creationId xmlns:a16="http://schemas.microsoft.com/office/drawing/2014/main" id="{63D15255-7083-4221-BB6C-6FE24AAC0F3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9" name="Picture 78" descr="lu.png">
              <a:extLst>
                <a:ext uri="{FF2B5EF4-FFF2-40B4-BE49-F238E27FC236}">
                  <a16:creationId xmlns:a16="http://schemas.microsoft.com/office/drawing/2014/main" id="{BE8CCD28-20D7-41A5-9563-947921004F9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0" name="Picture 79" descr="no.png">
              <a:extLst>
                <a:ext uri="{FF2B5EF4-FFF2-40B4-BE49-F238E27FC236}">
                  <a16:creationId xmlns:a16="http://schemas.microsoft.com/office/drawing/2014/main" id="{7A9718FB-7D37-4356-A895-7FDA6EC1C04C}"/>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1" name="Picture 80" descr="nl.png">
              <a:extLst>
                <a:ext uri="{FF2B5EF4-FFF2-40B4-BE49-F238E27FC236}">
                  <a16:creationId xmlns:a16="http://schemas.microsoft.com/office/drawing/2014/main" id="{C8CE1807-3B3C-43AF-8A12-6A7C186AF017}"/>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2" name="Picture 81" descr="pl.png">
              <a:extLst>
                <a:ext uri="{FF2B5EF4-FFF2-40B4-BE49-F238E27FC236}">
                  <a16:creationId xmlns:a16="http://schemas.microsoft.com/office/drawing/2014/main" id="{0358B0A2-6029-4C91-BBE0-74FF219676A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3" name="Picture 82" descr="pt.png">
              <a:extLst>
                <a:ext uri="{FF2B5EF4-FFF2-40B4-BE49-F238E27FC236}">
                  <a16:creationId xmlns:a16="http://schemas.microsoft.com/office/drawing/2014/main" id="{9DF92B99-C914-45AE-9B58-503B2727D438}"/>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4" name="Picture 83" descr="cz.png">
              <a:extLst>
                <a:ext uri="{FF2B5EF4-FFF2-40B4-BE49-F238E27FC236}">
                  <a16:creationId xmlns:a16="http://schemas.microsoft.com/office/drawing/2014/main" id="{53DBF242-02B1-4A65-8BA2-4DB08B4C698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5" name="Picture 84" descr="ro.png">
              <a:extLst>
                <a:ext uri="{FF2B5EF4-FFF2-40B4-BE49-F238E27FC236}">
                  <a16:creationId xmlns:a16="http://schemas.microsoft.com/office/drawing/2014/main" id="{06A5D385-5AD9-475D-AA67-B32F8235CEA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6" name="Picture 85" descr="se.png">
              <a:extLst>
                <a:ext uri="{FF2B5EF4-FFF2-40B4-BE49-F238E27FC236}">
                  <a16:creationId xmlns:a16="http://schemas.microsoft.com/office/drawing/2014/main" id="{23377635-F3D3-425B-B6A1-F65ECC2ED3F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7" name="Picture 86" descr="ch.png">
              <a:extLst>
                <a:ext uri="{FF2B5EF4-FFF2-40B4-BE49-F238E27FC236}">
                  <a16:creationId xmlns:a16="http://schemas.microsoft.com/office/drawing/2014/main" id="{862D8455-5100-41E9-8049-382746C59EA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8" name="Picture 87" descr="uk.png">
              <a:extLst>
                <a:ext uri="{FF2B5EF4-FFF2-40B4-BE49-F238E27FC236}">
                  <a16:creationId xmlns:a16="http://schemas.microsoft.com/office/drawing/2014/main" id="{9242A316-F308-492C-AD88-3111736ACB53}"/>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EB70F4DA-FF88-4CF3-9D4E-20FE4EED030D}"/>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F9557B68-1800-4935-886E-40CFED8CCF84}"/>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2" name="Picture 91" descr="ca.png">
              <a:extLst>
                <a:ext uri="{FF2B5EF4-FFF2-40B4-BE49-F238E27FC236}">
                  <a16:creationId xmlns:a16="http://schemas.microsoft.com/office/drawing/2014/main" id="{A44CC406-521D-4EE8-B78A-878944824328}"/>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3" name="Picture 92" descr="si.png">
              <a:extLst>
                <a:ext uri="{FF2B5EF4-FFF2-40B4-BE49-F238E27FC236}">
                  <a16:creationId xmlns:a16="http://schemas.microsoft.com/office/drawing/2014/main" id="{E755502D-F652-4EFC-BDF5-9EA87D3AAF64}"/>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94" name="Picture 93">
            <a:extLst>
              <a:ext uri="{FF2B5EF4-FFF2-40B4-BE49-F238E27FC236}">
                <a16:creationId xmlns:a16="http://schemas.microsoft.com/office/drawing/2014/main" id="{EF90349B-FF48-4A3E-8266-C6C8B77A2E91}"/>
              </a:ext>
            </a:extLst>
          </p:cNvPr>
          <p:cNvPicPr>
            <a:picLocks/>
          </p:cNvPicPr>
          <p:nvPr userDrawn="1"/>
        </p:nvPicPr>
        <p:blipFill>
          <a:blip r:embed="rId31" cstate="print">
            <a:extLst>
              <a:ext uri="{28A0092B-C50C-407E-A947-70E740481C1C}">
                <a14:useLocalDpi xmlns:a14="http://schemas.microsoft.com/office/drawing/2010/main" val="0"/>
              </a:ext>
            </a:extLst>
          </a:blip>
          <a:stretch>
            <a:fillRect/>
          </a:stretch>
        </p:blipFill>
        <p:spPr>
          <a:xfrm>
            <a:off x="10303316" y="-215904"/>
            <a:ext cx="2089486" cy="1314000"/>
          </a:xfrm>
          <a:prstGeom prst="rect">
            <a:avLst/>
          </a:prstGeom>
        </p:spPr>
      </p:pic>
    </p:spTree>
    <p:extLst>
      <p:ext uri="{BB962C8B-B14F-4D97-AF65-F5344CB8AC3E}">
        <p14:creationId xmlns:p14="http://schemas.microsoft.com/office/powerpoint/2010/main" val="2404294912"/>
      </p:ext>
    </p:extLst>
  </p:cSld>
  <p:clrMap bg1="lt1" tx1="dk1" bg2="lt2" tx2="dk2" accent1="accent1" accent2="accent2" accent3="accent3" accent4="accent4" accent5="accent5" accent6="accent6" hlink="hlink" folHlink="folHlink"/>
  <p:sldLayoutIdLst>
    <p:sldLayoutId id="2147487382" r:id="rId1"/>
  </p:sldLayoutIdLst>
  <p:hf sldNum="0" hdr="0" dt="0"/>
  <p:txStyles>
    <p:titleStyle>
      <a:lvl1pPr algn="just" rtl="0" fontAlgn="base">
        <a:spcBef>
          <a:spcPct val="0"/>
        </a:spcBef>
        <a:spcAft>
          <a:spcPct val="0"/>
        </a:spcAft>
        <a:defRPr lang="en-GB" sz="2992"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16" b="1">
          <a:solidFill>
            <a:schemeClr val="bg1"/>
          </a:solidFill>
          <a:latin typeface="Verdana" pitchFamily="34" charset="0"/>
        </a:defRPr>
      </a:lvl2pPr>
      <a:lvl3pPr algn="l" rtl="0" fontAlgn="base">
        <a:spcBef>
          <a:spcPct val="0"/>
        </a:spcBef>
        <a:spcAft>
          <a:spcPct val="0"/>
        </a:spcAft>
        <a:defRPr sz="2116" b="1">
          <a:solidFill>
            <a:schemeClr val="bg1"/>
          </a:solidFill>
          <a:latin typeface="Verdana" pitchFamily="34" charset="0"/>
        </a:defRPr>
      </a:lvl3pPr>
      <a:lvl4pPr algn="l" rtl="0" fontAlgn="base">
        <a:spcBef>
          <a:spcPct val="0"/>
        </a:spcBef>
        <a:spcAft>
          <a:spcPct val="0"/>
        </a:spcAft>
        <a:defRPr sz="2116" b="1">
          <a:solidFill>
            <a:schemeClr val="bg1"/>
          </a:solidFill>
          <a:latin typeface="Verdana" pitchFamily="34" charset="0"/>
        </a:defRPr>
      </a:lvl4pPr>
      <a:lvl5pPr algn="l" rtl="0" fontAlgn="base">
        <a:spcBef>
          <a:spcPct val="0"/>
        </a:spcBef>
        <a:spcAft>
          <a:spcPct val="0"/>
        </a:spcAft>
        <a:defRPr sz="2116" b="1">
          <a:solidFill>
            <a:schemeClr val="bg1"/>
          </a:solidFill>
          <a:latin typeface="Verdana" pitchFamily="34" charset="0"/>
        </a:defRPr>
      </a:lvl5pPr>
      <a:lvl6pPr marL="439824" algn="l" rtl="0" fontAlgn="base">
        <a:spcBef>
          <a:spcPct val="0"/>
        </a:spcBef>
        <a:spcAft>
          <a:spcPct val="0"/>
        </a:spcAft>
        <a:defRPr sz="2116" b="1">
          <a:solidFill>
            <a:schemeClr val="bg1"/>
          </a:solidFill>
          <a:latin typeface="Verdana" pitchFamily="34" charset="0"/>
        </a:defRPr>
      </a:lvl6pPr>
      <a:lvl7pPr marL="879649" algn="l" rtl="0" fontAlgn="base">
        <a:spcBef>
          <a:spcPct val="0"/>
        </a:spcBef>
        <a:spcAft>
          <a:spcPct val="0"/>
        </a:spcAft>
        <a:defRPr sz="2116" b="1">
          <a:solidFill>
            <a:schemeClr val="bg1"/>
          </a:solidFill>
          <a:latin typeface="Verdana" pitchFamily="34" charset="0"/>
        </a:defRPr>
      </a:lvl7pPr>
      <a:lvl8pPr marL="1319473" algn="l" rtl="0" fontAlgn="base">
        <a:spcBef>
          <a:spcPct val="0"/>
        </a:spcBef>
        <a:spcAft>
          <a:spcPct val="0"/>
        </a:spcAft>
        <a:defRPr sz="2116" b="1">
          <a:solidFill>
            <a:schemeClr val="bg1"/>
          </a:solidFill>
          <a:latin typeface="Verdana" pitchFamily="34" charset="0"/>
        </a:defRPr>
      </a:lvl8pPr>
      <a:lvl9pPr marL="1759297" algn="l" rtl="0" fontAlgn="base">
        <a:spcBef>
          <a:spcPct val="0"/>
        </a:spcBef>
        <a:spcAft>
          <a:spcPct val="0"/>
        </a:spcAft>
        <a:defRPr sz="2116"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1pPr>
      <a:lvl2pPr marL="779216"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2pPr>
      <a:lvl3pPr marL="1354105"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3pPr>
      <a:lvl4pPr marL="1928994"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charset="0"/>
          <a:ea typeface="MS PGothic" pitchFamily="34" charset="-128"/>
          <a:cs typeface="Arial" charset="0"/>
        </a:defRPr>
      </a:lvl4pPr>
      <a:lvl5pPr marL="2503882" indent="0" algn="l" rtl="0" eaLnBrk="0" fontAlgn="base" hangingPunct="0">
        <a:lnSpc>
          <a:spcPct val="119000"/>
        </a:lnSpc>
        <a:spcBef>
          <a:spcPct val="20000"/>
        </a:spcBef>
        <a:spcAft>
          <a:spcPct val="0"/>
        </a:spcAft>
        <a:buClr>
          <a:schemeClr val="accent1"/>
        </a:buClr>
        <a:buFont typeface="Verdana" pitchFamily="34" charset="0"/>
        <a:buNone/>
        <a:defRPr lang="en-GB" altLang="en-US" sz="1795" dirty="0">
          <a:solidFill>
            <a:srgbClr val="8197A6"/>
          </a:solidFill>
          <a:latin typeface="Arial" charset="0"/>
          <a:ea typeface="MS PGothic" pitchFamily="34" charset="-128"/>
          <a:cs typeface="Arial" charset="0"/>
        </a:defRPr>
      </a:lvl5pPr>
      <a:lvl6pPr marL="3347552"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49" rtl="0" eaLnBrk="1" latinLnBrk="0" hangingPunct="1">
        <a:defRPr sz="1731" kern="1200">
          <a:solidFill>
            <a:schemeClr val="tx1"/>
          </a:solidFill>
          <a:latin typeface="+mn-lt"/>
          <a:ea typeface="+mn-ea"/>
          <a:cs typeface="+mn-cs"/>
        </a:defRPr>
      </a:lvl1pPr>
      <a:lvl2pPr marL="439824" algn="l" defTabSz="879649" rtl="0" eaLnBrk="1" latinLnBrk="0" hangingPunct="1">
        <a:defRPr sz="1731" kern="1200">
          <a:solidFill>
            <a:schemeClr val="tx1"/>
          </a:solidFill>
          <a:latin typeface="+mn-lt"/>
          <a:ea typeface="+mn-ea"/>
          <a:cs typeface="+mn-cs"/>
        </a:defRPr>
      </a:lvl2pPr>
      <a:lvl3pPr marL="879649" algn="l" defTabSz="879649" rtl="0" eaLnBrk="1" latinLnBrk="0" hangingPunct="1">
        <a:defRPr sz="1731" kern="1200">
          <a:solidFill>
            <a:schemeClr val="tx1"/>
          </a:solidFill>
          <a:latin typeface="+mn-lt"/>
          <a:ea typeface="+mn-ea"/>
          <a:cs typeface="+mn-cs"/>
        </a:defRPr>
      </a:lvl3pPr>
      <a:lvl4pPr marL="1319473" algn="l" defTabSz="879649" rtl="0" eaLnBrk="1" latinLnBrk="0" hangingPunct="1">
        <a:defRPr sz="1731" kern="1200">
          <a:solidFill>
            <a:schemeClr val="tx1"/>
          </a:solidFill>
          <a:latin typeface="+mn-lt"/>
          <a:ea typeface="+mn-ea"/>
          <a:cs typeface="+mn-cs"/>
        </a:defRPr>
      </a:lvl4pPr>
      <a:lvl5pPr marL="1759297" algn="l" defTabSz="879649" rtl="0" eaLnBrk="1" latinLnBrk="0" hangingPunct="1">
        <a:defRPr sz="1731" kern="1200">
          <a:solidFill>
            <a:schemeClr val="tx1"/>
          </a:solidFill>
          <a:latin typeface="+mn-lt"/>
          <a:ea typeface="+mn-ea"/>
          <a:cs typeface="+mn-cs"/>
        </a:defRPr>
      </a:lvl5pPr>
      <a:lvl6pPr marL="2199122" algn="l" defTabSz="879649" rtl="0" eaLnBrk="1" latinLnBrk="0" hangingPunct="1">
        <a:defRPr sz="1731" kern="1200">
          <a:solidFill>
            <a:schemeClr val="tx1"/>
          </a:solidFill>
          <a:latin typeface="+mn-lt"/>
          <a:ea typeface="+mn-ea"/>
          <a:cs typeface="+mn-cs"/>
        </a:defRPr>
      </a:lvl6pPr>
      <a:lvl7pPr marL="2638947" algn="l" defTabSz="879649" rtl="0" eaLnBrk="1" latinLnBrk="0" hangingPunct="1">
        <a:defRPr sz="1731" kern="1200">
          <a:solidFill>
            <a:schemeClr val="tx1"/>
          </a:solidFill>
          <a:latin typeface="+mn-lt"/>
          <a:ea typeface="+mn-ea"/>
          <a:cs typeface="+mn-cs"/>
        </a:defRPr>
      </a:lvl7pPr>
      <a:lvl8pPr marL="3078771" algn="l" defTabSz="879649" rtl="0" eaLnBrk="1" latinLnBrk="0" hangingPunct="1">
        <a:defRPr sz="1731" kern="1200">
          <a:solidFill>
            <a:schemeClr val="tx1"/>
          </a:solidFill>
          <a:latin typeface="+mn-lt"/>
          <a:ea typeface="+mn-ea"/>
          <a:cs typeface="+mn-cs"/>
        </a:defRPr>
      </a:lvl8pPr>
      <a:lvl9pPr marL="3518595" algn="l" defTabSz="879649"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0" name="Rectangle 6"/>
          <p:cNvSpPr>
            <a:spLocks noGrp="1" noChangeArrowheads="1"/>
          </p:cNvSpPr>
          <p:nvPr>
            <p:ph type="title"/>
          </p:nvPr>
        </p:nvSpPr>
        <p:spPr bwMode="auto">
          <a:xfrm>
            <a:off x="215411" y="154800"/>
            <a:ext cx="10081234"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001"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4" name="Text Box 38"/>
          <p:cNvSpPr txBox="1">
            <a:spLocks noChangeArrowheads="1"/>
          </p:cNvSpPr>
          <p:nvPr userDrawn="1"/>
        </p:nvSpPr>
        <p:spPr bwMode="auto">
          <a:xfrm>
            <a:off x="220801" y="6202800"/>
            <a:ext cx="12085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8" noProof="0" dirty="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rgbClr val="8197A6"/>
                </a:solidFill>
                <a:latin typeface="Arial" panose="020B0604020202020204" pitchFamily="34" charset="0"/>
                <a:cs typeface="Arial" panose="020B0604020202020204" pitchFamily="34" charset="0"/>
              </a:rPr>
              <a:t>‹#›</a:t>
            </a:fld>
            <a:endParaRPr lang="en-GB" sz="798"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6C395660-CE89-4345-8089-CAD36085B63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15039" y="6585917"/>
            <a:ext cx="1632456" cy="105918"/>
          </a:xfrm>
          <a:prstGeom prst="rect">
            <a:avLst/>
          </a:prstGeom>
        </p:spPr>
      </p:pic>
      <p:grpSp>
        <p:nvGrpSpPr>
          <p:cNvPr id="66" name="Group 65">
            <a:extLst>
              <a:ext uri="{FF2B5EF4-FFF2-40B4-BE49-F238E27FC236}">
                <a16:creationId xmlns:a16="http://schemas.microsoft.com/office/drawing/2014/main" id="{31285938-38F2-4846-B949-8ED3F65A0850}"/>
              </a:ext>
            </a:extLst>
          </p:cNvPr>
          <p:cNvGrpSpPr/>
          <p:nvPr userDrawn="1"/>
        </p:nvGrpSpPr>
        <p:grpSpPr>
          <a:xfrm>
            <a:off x="226070" y="6569736"/>
            <a:ext cx="9602488" cy="144114"/>
            <a:chOff x="1076500" y="4469696"/>
            <a:chExt cx="9628745" cy="144114"/>
          </a:xfrm>
        </p:grpSpPr>
        <p:pic>
          <p:nvPicPr>
            <p:cNvPr id="68" name="Picture 67" descr="de.png">
              <a:extLst>
                <a:ext uri="{FF2B5EF4-FFF2-40B4-BE49-F238E27FC236}">
                  <a16:creationId xmlns:a16="http://schemas.microsoft.com/office/drawing/2014/main" id="{DB6E6CC2-7807-4FD6-AA1E-5C46DA61FEC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A75FE66F-444C-4159-A7A8-693E7C38E82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CD197BC2-76B4-45E8-B0BB-9CB9E8AC2D0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8565B5FE-9BAE-4C74-ADDD-8306CA06EB1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F33CDE73-0BE9-4B9E-BBF4-FF6E545E1A5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F9DE7D19-ED42-4549-8822-EC672DB9B1B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24C0DC79-9A98-4B70-A4C1-86222FF92BB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B00A40A4-0C89-45BA-BC6C-152B88A942B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575A0BD5-CF9D-4089-88DA-566FD0ABAD3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F5EB297F-BE6F-4096-B839-FDC87C1675F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8AD4E5D1-AA8C-4BB8-8201-ACDDE69C4EB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7C2F5ED7-A00D-4431-B7D2-80CE460BFE4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BE86145C-7913-4A54-B8A4-44CEBDD4F6A9}"/>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C22A356B-34D4-4D59-AC8D-4E9741927D8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86CB4C08-63C2-40CB-83B4-79F062AC1E69}"/>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EBE070EF-FE90-4B25-A89B-2B372B3983F5}"/>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1609420E-D189-42D4-ABB8-20B1FC874B39}"/>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187AC689-BC73-4433-B1BA-E8B2D2C0E6D6}"/>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756F4C07-9DF4-4B3F-901F-F91BA4065799}"/>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F9DEBF6D-74FB-4043-8AB0-600A2B1DA4FC}"/>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009CFE73-0A48-4F59-8129-C507C462BC2C}"/>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B5F268E8-665A-4E6C-A738-E4CA686E9797}"/>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0E8C43E4-1B55-4D84-9584-2E78F112E6BE}"/>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52CB6886-10C5-4432-ADE2-0FB4F2BBD160}"/>
                </a:ext>
              </a:extLst>
            </p:cNvPr>
            <p:cNvPicPr>
              <a:picLocks noChangeAspect="1"/>
            </p:cNvPicPr>
            <p:nvPr userDrawn="1"/>
          </p:nvPicPr>
          <p:blipFill>
            <a:blip r:embed="rId37"/>
            <a:stretch>
              <a:fillRect/>
            </a:stretch>
          </p:blipFill>
          <p:spPr>
            <a:xfrm>
              <a:off x="9768386" y="4469696"/>
              <a:ext cx="216000" cy="144000"/>
            </a:xfrm>
            <a:prstGeom prst="rect">
              <a:avLst/>
            </a:prstGeom>
          </p:spPr>
        </p:pic>
        <p:pic>
          <p:nvPicPr>
            <p:cNvPr id="92" name="Picture 91" descr="ca.png">
              <a:extLst>
                <a:ext uri="{FF2B5EF4-FFF2-40B4-BE49-F238E27FC236}">
                  <a16:creationId xmlns:a16="http://schemas.microsoft.com/office/drawing/2014/main" id="{AF0A6784-05AA-4784-B522-3ACC04A2EE49}"/>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3" name="Picture 92" descr="si.png">
              <a:extLst>
                <a:ext uri="{FF2B5EF4-FFF2-40B4-BE49-F238E27FC236}">
                  <a16:creationId xmlns:a16="http://schemas.microsoft.com/office/drawing/2014/main" id="{107D8C3C-402E-4012-B8C2-8EA88584217E}"/>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94" name="Picture 93">
            <a:extLst>
              <a:ext uri="{FF2B5EF4-FFF2-40B4-BE49-F238E27FC236}">
                <a16:creationId xmlns:a16="http://schemas.microsoft.com/office/drawing/2014/main" id="{FE516291-A401-44B3-B7C0-494EEF7A0709}"/>
              </a:ext>
            </a:extLst>
          </p:cNvPr>
          <p:cNvPicPr>
            <a:picLocks/>
          </p:cNvPicPr>
          <p:nvPr userDrawn="1"/>
        </p:nvPicPr>
        <p:blipFill>
          <a:blip r:embed="rId40" cstate="print">
            <a:extLst>
              <a:ext uri="{28A0092B-C50C-407E-A947-70E740481C1C}">
                <a14:useLocalDpi xmlns:a14="http://schemas.microsoft.com/office/drawing/2010/main" val="0"/>
              </a:ext>
            </a:extLst>
          </a:blip>
          <a:stretch>
            <a:fillRect/>
          </a:stretch>
        </p:blipFill>
        <p:spPr>
          <a:xfrm>
            <a:off x="10303316" y="-215904"/>
            <a:ext cx="2089486" cy="1314000"/>
          </a:xfrm>
          <a:prstGeom prst="rect">
            <a:avLst/>
          </a:prstGeom>
        </p:spPr>
      </p:pic>
    </p:spTree>
    <p:extLst>
      <p:ext uri="{BB962C8B-B14F-4D97-AF65-F5344CB8AC3E}">
        <p14:creationId xmlns:p14="http://schemas.microsoft.com/office/powerpoint/2010/main" val="3961971361"/>
      </p:ext>
    </p:extLst>
  </p:cSld>
  <p:clrMap bg1="lt1" tx1="dk1" bg2="lt2" tx2="dk2" accent1="accent1" accent2="accent2" accent3="accent3" accent4="accent4" accent5="accent5" accent6="accent6" hlink="hlink" folHlink="folHlink"/>
  <p:sldLayoutIdLst>
    <p:sldLayoutId id="2147487384" r:id="rId1"/>
    <p:sldLayoutId id="2147487385" r:id="rId2"/>
    <p:sldLayoutId id="2147487386" r:id="rId3"/>
    <p:sldLayoutId id="2147487387" r:id="rId4"/>
    <p:sldLayoutId id="2147487388" r:id="rId5"/>
    <p:sldLayoutId id="2147487389" r:id="rId6"/>
    <p:sldLayoutId id="2147487390" r:id="rId7"/>
    <p:sldLayoutId id="2147487391" r:id="rId8"/>
    <p:sldLayoutId id="2147487392" r:id="rId9"/>
    <p:sldLayoutId id="2147487393" r:id="rId10"/>
    <p:sldLayoutId id="2147487394" r:id="rId11"/>
  </p:sldLayoutIdLst>
  <p:hf sldNum="0" hdr="0" dt="0"/>
  <p:txStyles>
    <p:titleStyle>
      <a:lvl1pPr algn="just" rtl="0" fontAlgn="base">
        <a:spcBef>
          <a:spcPct val="0"/>
        </a:spcBef>
        <a:spcAft>
          <a:spcPct val="0"/>
        </a:spcAft>
        <a:defRPr lang="en-GB" sz="2992"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16" b="1">
          <a:solidFill>
            <a:schemeClr val="bg1"/>
          </a:solidFill>
          <a:latin typeface="Verdana" pitchFamily="34" charset="0"/>
        </a:defRPr>
      </a:lvl2pPr>
      <a:lvl3pPr algn="l" rtl="0" fontAlgn="base">
        <a:spcBef>
          <a:spcPct val="0"/>
        </a:spcBef>
        <a:spcAft>
          <a:spcPct val="0"/>
        </a:spcAft>
        <a:defRPr sz="2116" b="1">
          <a:solidFill>
            <a:schemeClr val="bg1"/>
          </a:solidFill>
          <a:latin typeface="Verdana" pitchFamily="34" charset="0"/>
        </a:defRPr>
      </a:lvl3pPr>
      <a:lvl4pPr algn="l" rtl="0" fontAlgn="base">
        <a:spcBef>
          <a:spcPct val="0"/>
        </a:spcBef>
        <a:spcAft>
          <a:spcPct val="0"/>
        </a:spcAft>
        <a:defRPr sz="2116" b="1">
          <a:solidFill>
            <a:schemeClr val="bg1"/>
          </a:solidFill>
          <a:latin typeface="Verdana" pitchFamily="34" charset="0"/>
        </a:defRPr>
      </a:lvl4pPr>
      <a:lvl5pPr algn="l" rtl="0" fontAlgn="base">
        <a:spcBef>
          <a:spcPct val="0"/>
        </a:spcBef>
        <a:spcAft>
          <a:spcPct val="0"/>
        </a:spcAft>
        <a:defRPr sz="2116" b="1">
          <a:solidFill>
            <a:schemeClr val="bg1"/>
          </a:solidFill>
          <a:latin typeface="Verdana" pitchFamily="34" charset="0"/>
        </a:defRPr>
      </a:lvl5pPr>
      <a:lvl6pPr marL="439824" algn="l" rtl="0" fontAlgn="base">
        <a:spcBef>
          <a:spcPct val="0"/>
        </a:spcBef>
        <a:spcAft>
          <a:spcPct val="0"/>
        </a:spcAft>
        <a:defRPr sz="2116" b="1">
          <a:solidFill>
            <a:schemeClr val="bg1"/>
          </a:solidFill>
          <a:latin typeface="Verdana" pitchFamily="34" charset="0"/>
        </a:defRPr>
      </a:lvl6pPr>
      <a:lvl7pPr marL="879649" algn="l" rtl="0" fontAlgn="base">
        <a:spcBef>
          <a:spcPct val="0"/>
        </a:spcBef>
        <a:spcAft>
          <a:spcPct val="0"/>
        </a:spcAft>
        <a:defRPr sz="2116" b="1">
          <a:solidFill>
            <a:schemeClr val="bg1"/>
          </a:solidFill>
          <a:latin typeface="Verdana" pitchFamily="34" charset="0"/>
        </a:defRPr>
      </a:lvl7pPr>
      <a:lvl8pPr marL="1319473" algn="l" rtl="0" fontAlgn="base">
        <a:spcBef>
          <a:spcPct val="0"/>
        </a:spcBef>
        <a:spcAft>
          <a:spcPct val="0"/>
        </a:spcAft>
        <a:defRPr sz="2116" b="1">
          <a:solidFill>
            <a:schemeClr val="bg1"/>
          </a:solidFill>
          <a:latin typeface="Verdana" pitchFamily="34" charset="0"/>
        </a:defRPr>
      </a:lvl8pPr>
      <a:lvl9pPr marL="1759297" algn="l" rtl="0" fontAlgn="base">
        <a:spcBef>
          <a:spcPct val="0"/>
        </a:spcBef>
        <a:spcAft>
          <a:spcPct val="0"/>
        </a:spcAft>
        <a:defRPr sz="2116"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1pPr>
      <a:lvl2pPr marL="779216"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2pPr>
      <a:lvl3pPr marL="1354105"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3pPr>
      <a:lvl4pPr marL="1928994"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charset="0"/>
          <a:ea typeface="MS PGothic" pitchFamily="34" charset="-128"/>
          <a:cs typeface="Arial" charset="0"/>
        </a:defRPr>
      </a:lvl4pPr>
      <a:lvl5pPr marL="2503882" indent="0" algn="l" rtl="0" eaLnBrk="0" fontAlgn="base" hangingPunct="0">
        <a:lnSpc>
          <a:spcPct val="119000"/>
        </a:lnSpc>
        <a:spcBef>
          <a:spcPct val="20000"/>
        </a:spcBef>
        <a:spcAft>
          <a:spcPct val="0"/>
        </a:spcAft>
        <a:buClr>
          <a:schemeClr val="accent1"/>
        </a:buClr>
        <a:buFont typeface="Verdana" pitchFamily="34" charset="0"/>
        <a:buNone/>
        <a:defRPr lang="en-GB" altLang="en-US" sz="1795" dirty="0">
          <a:solidFill>
            <a:srgbClr val="8197A6"/>
          </a:solidFill>
          <a:latin typeface="Arial" charset="0"/>
          <a:ea typeface="MS PGothic" pitchFamily="34" charset="-128"/>
          <a:cs typeface="Arial" charset="0"/>
        </a:defRPr>
      </a:lvl5pPr>
      <a:lvl6pPr marL="3347552"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49" rtl="0" eaLnBrk="1" latinLnBrk="0" hangingPunct="1">
        <a:defRPr sz="1731" kern="1200">
          <a:solidFill>
            <a:schemeClr val="tx1"/>
          </a:solidFill>
          <a:latin typeface="+mn-lt"/>
          <a:ea typeface="+mn-ea"/>
          <a:cs typeface="+mn-cs"/>
        </a:defRPr>
      </a:lvl1pPr>
      <a:lvl2pPr marL="439824" algn="l" defTabSz="879649" rtl="0" eaLnBrk="1" latinLnBrk="0" hangingPunct="1">
        <a:defRPr sz="1731" kern="1200">
          <a:solidFill>
            <a:schemeClr val="tx1"/>
          </a:solidFill>
          <a:latin typeface="+mn-lt"/>
          <a:ea typeface="+mn-ea"/>
          <a:cs typeface="+mn-cs"/>
        </a:defRPr>
      </a:lvl2pPr>
      <a:lvl3pPr marL="879649" algn="l" defTabSz="879649" rtl="0" eaLnBrk="1" latinLnBrk="0" hangingPunct="1">
        <a:defRPr sz="1731" kern="1200">
          <a:solidFill>
            <a:schemeClr val="tx1"/>
          </a:solidFill>
          <a:latin typeface="+mn-lt"/>
          <a:ea typeface="+mn-ea"/>
          <a:cs typeface="+mn-cs"/>
        </a:defRPr>
      </a:lvl3pPr>
      <a:lvl4pPr marL="1319473" algn="l" defTabSz="879649" rtl="0" eaLnBrk="1" latinLnBrk="0" hangingPunct="1">
        <a:defRPr sz="1731" kern="1200">
          <a:solidFill>
            <a:schemeClr val="tx1"/>
          </a:solidFill>
          <a:latin typeface="+mn-lt"/>
          <a:ea typeface="+mn-ea"/>
          <a:cs typeface="+mn-cs"/>
        </a:defRPr>
      </a:lvl4pPr>
      <a:lvl5pPr marL="1759297" algn="l" defTabSz="879649" rtl="0" eaLnBrk="1" latinLnBrk="0" hangingPunct="1">
        <a:defRPr sz="1731" kern="1200">
          <a:solidFill>
            <a:schemeClr val="tx1"/>
          </a:solidFill>
          <a:latin typeface="+mn-lt"/>
          <a:ea typeface="+mn-ea"/>
          <a:cs typeface="+mn-cs"/>
        </a:defRPr>
      </a:lvl5pPr>
      <a:lvl6pPr marL="2199122" algn="l" defTabSz="879649" rtl="0" eaLnBrk="1" latinLnBrk="0" hangingPunct="1">
        <a:defRPr sz="1731" kern="1200">
          <a:solidFill>
            <a:schemeClr val="tx1"/>
          </a:solidFill>
          <a:latin typeface="+mn-lt"/>
          <a:ea typeface="+mn-ea"/>
          <a:cs typeface="+mn-cs"/>
        </a:defRPr>
      </a:lvl6pPr>
      <a:lvl7pPr marL="2638947" algn="l" defTabSz="879649" rtl="0" eaLnBrk="1" latinLnBrk="0" hangingPunct="1">
        <a:defRPr sz="1731" kern="1200">
          <a:solidFill>
            <a:schemeClr val="tx1"/>
          </a:solidFill>
          <a:latin typeface="+mn-lt"/>
          <a:ea typeface="+mn-ea"/>
          <a:cs typeface="+mn-cs"/>
        </a:defRPr>
      </a:lvl7pPr>
      <a:lvl8pPr marL="3078771" algn="l" defTabSz="879649" rtl="0" eaLnBrk="1" latinLnBrk="0" hangingPunct="1">
        <a:defRPr sz="1731" kern="1200">
          <a:solidFill>
            <a:schemeClr val="tx1"/>
          </a:solidFill>
          <a:latin typeface="+mn-lt"/>
          <a:ea typeface="+mn-ea"/>
          <a:cs typeface="+mn-cs"/>
        </a:defRPr>
      </a:lvl8pPr>
      <a:lvl9pPr marL="3518595" algn="l" defTabSz="879649"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66" y="-2"/>
            <a:ext cx="12198566"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0" y="2"/>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3"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3"/>
            <a:ext cx="10108850" cy="563779"/>
          </a:xfrm>
          <a:prstGeom prst="rect">
            <a:avLst/>
          </a:prstGeom>
        </p:spPr>
        <p:txBody>
          <a:bodyPr vert="horz" lIns="0" tIns="45720" rIns="0" bIns="45720" rtlCol="0" anchor="ctr" anchorCtr="0">
            <a:normAutofit/>
          </a:bodyPr>
          <a:lstStyle/>
          <a:p>
            <a:r>
              <a:rPr lang="en-GB" noProof="0"/>
              <a:t>CLICK TO EDIT MASTER TITLE STYLE</a:t>
            </a:r>
          </a:p>
        </p:txBody>
      </p:sp>
      <p:grpSp>
        <p:nvGrpSpPr>
          <p:cNvPr id="123" name="Group 122">
            <a:extLst>
              <a:ext uri="{FF2B5EF4-FFF2-40B4-BE49-F238E27FC236}">
                <a16:creationId xmlns:a16="http://schemas.microsoft.com/office/drawing/2014/main" id="{84611090-2709-A645-A25B-F81732AE5600}"/>
              </a:ext>
            </a:extLst>
          </p:cNvPr>
          <p:cNvGrpSpPr/>
          <p:nvPr userDrawn="1"/>
        </p:nvGrpSpPr>
        <p:grpSpPr>
          <a:xfrm>
            <a:off x="226689" y="6572055"/>
            <a:ext cx="9280921" cy="144114"/>
            <a:chOff x="226688" y="6572055"/>
            <a:chExt cx="9280921" cy="144114"/>
          </a:xfrm>
        </p:grpSpPr>
        <p:pic>
          <p:nvPicPr>
            <p:cNvPr id="124" name="Picture 123" descr="at.png">
              <a:extLst>
                <a:ext uri="{FF2B5EF4-FFF2-40B4-BE49-F238E27FC236}">
                  <a16:creationId xmlns:a16="http://schemas.microsoft.com/office/drawing/2014/main" id="{72204563-5CEB-DE46-ADC9-DE9B80BAEC80}"/>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25" name="Picture 124" descr="be.png">
              <a:extLst>
                <a:ext uri="{FF2B5EF4-FFF2-40B4-BE49-F238E27FC236}">
                  <a16:creationId xmlns:a16="http://schemas.microsoft.com/office/drawing/2014/main" id="{477C9728-D5E9-1C40-97EF-1C69E982CF10}"/>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26" name="Picture 125" descr="ch.png">
              <a:extLst>
                <a:ext uri="{FF2B5EF4-FFF2-40B4-BE49-F238E27FC236}">
                  <a16:creationId xmlns:a16="http://schemas.microsoft.com/office/drawing/2014/main" id="{8166B04C-B510-DD47-A87F-D80609C3D450}"/>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27" name="Picture 126" descr="cz.png">
              <a:extLst>
                <a:ext uri="{FF2B5EF4-FFF2-40B4-BE49-F238E27FC236}">
                  <a16:creationId xmlns:a16="http://schemas.microsoft.com/office/drawing/2014/main" id="{FCFB9012-7B57-2E43-834C-CDD0BDEE00F2}"/>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28" name="Picture 127" descr="de.png">
              <a:extLst>
                <a:ext uri="{FF2B5EF4-FFF2-40B4-BE49-F238E27FC236}">
                  <a16:creationId xmlns:a16="http://schemas.microsoft.com/office/drawing/2014/main" id="{8313EFCA-CF26-7840-AD4A-242E95B406B2}"/>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29" name="Picture 128" descr="dk.png">
              <a:extLst>
                <a:ext uri="{FF2B5EF4-FFF2-40B4-BE49-F238E27FC236}">
                  <a16:creationId xmlns:a16="http://schemas.microsoft.com/office/drawing/2014/main" id="{00E25225-899D-EF41-B2B8-41646B57D7A3}"/>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30" name="Picture 129" descr="ee.png">
              <a:extLst>
                <a:ext uri="{FF2B5EF4-FFF2-40B4-BE49-F238E27FC236}">
                  <a16:creationId xmlns:a16="http://schemas.microsoft.com/office/drawing/2014/main" id="{5D35F23B-7852-494E-8A56-AEEC9341D293}"/>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31" name="Picture 130" descr="es.png">
              <a:extLst>
                <a:ext uri="{FF2B5EF4-FFF2-40B4-BE49-F238E27FC236}">
                  <a16:creationId xmlns:a16="http://schemas.microsoft.com/office/drawing/2014/main" id="{2FD4B845-CC95-1A43-871E-A23BF70D641C}"/>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32" name="Picture 131" descr="fi.png">
              <a:extLst>
                <a:ext uri="{FF2B5EF4-FFF2-40B4-BE49-F238E27FC236}">
                  <a16:creationId xmlns:a16="http://schemas.microsoft.com/office/drawing/2014/main" id="{DA842F0C-29FC-CD4E-870A-33CE31D3F59F}"/>
                </a:ext>
              </a:extLst>
            </p:cNvPr>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33" name="Picture 132" descr="fr.png">
              <a:extLst>
                <a:ext uri="{FF2B5EF4-FFF2-40B4-BE49-F238E27FC236}">
                  <a16:creationId xmlns:a16="http://schemas.microsoft.com/office/drawing/2014/main" id="{44C46CCE-9BD3-4242-8C8A-AF3E9F07B8B8}"/>
                </a:ext>
              </a:extLst>
            </p:cNvPr>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34" name="Picture 133" descr="gr.png">
              <a:extLst>
                <a:ext uri="{FF2B5EF4-FFF2-40B4-BE49-F238E27FC236}">
                  <a16:creationId xmlns:a16="http://schemas.microsoft.com/office/drawing/2014/main" id="{27633A7A-2EB2-404E-B511-142BC7BB5582}"/>
                </a:ext>
              </a:extLst>
            </p:cNvPr>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35" name="Picture 134" descr="hu.png">
              <a:extLst>
                <a:ext uri="{FF2B5EF4-FFF2-40B4-BE49-F238E27FC236}">
                  <a16:creationId xmlns:a16="http://schemas.microsoft.com/office/drawing/2014/main" id="{4217B9FB-459A-B546-A54E-548524B7C2C4}"/>
                </a:ext>
              </a:extLst>
            </p:cNvPr>
            <p:cNvPicPr>
              <a:picLocks noChangeAspect="1"/>
            </p:cNvPicPr>
            <p:nvPr userDrawn="1"/>
          </p:nvPicPr>
          <p:blipFill>
            <a:blip r:embed="rId33"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36" name="Picture 135" descr="ie.png">
              <a:extLst>
                <a:ext uri="{FF2B5EF4-FFF2-40B4-BE49-F238E27FC236}">
                  <a16:creationId xmlns:a16="http://schemas.microsoft.com/office/drawing/2014/main" id="{DEE095B2-ED73-3D4C-8392-9DEDF8625DF3}"/>
                </a:ext>
              </a:extLst>
            </p:cNvPr>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37" name="Picture 136" descr="it.png">
              <a:extLst>
                <a:ext uri="{FF2B5EF4-FFF2-40B4-BE49-F238E27FC236}">
                  <a16:creationId xmlns:a16="http://schemas.microsoft.com/office/drawing/2014/main" id="{E9688203-9FF6-C24F-A4AF-844D20FDBFD4}"/>
                </a:ext>
              </a:extLst>
            </p:cNvPr>
            <p:cNvPicPr>
              <a:picLocks noChangeAspect="1"/>
            </p:cNvPicPr>
            <p:nvPr userDrawn="1"/>
          </p:nvPicPr>
          <p:blipFill>
            <a:blip r:embed="rId35"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38" name="Picture 137" descr="lu.png">
              <a:extLst>
                <a:ext uri="{FF2B5EF4-FFF2-40B4-BE49-F238E27FC236}">
                  <a16:creationId xmlns:a16="http://schemas.microsoft.com/office/drawing/2014/main" id="{26FB1992-B47F-9F43-8470-1BF997A77A42}"/>
                </a:ext>
              </a:extLst>
            </p:cNvPr>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39" name="Picture 138" descr="nl.png">
              <a:extLst>
                <a:ext uri="{FF2B5EF4-FFF2-40B4-BE49-F238E27FC236}">
                  <a16:creationId xmlns:a16="http://schemas.microsoft.com/office/drawing/2014/main" id="{E281C0B7-FC9F-4341-857A-15FDBBF6794A}"/>
                </a:ext>
              </a:extLst>
            </p:cNvPr>
            <p:cNvPicPr>
              <a:picLocks noChangeAspect="1"/>
            </p:cNvPicPr>
            <p:nvPr userDrawn="1"/>
          </p:nvPicPr>
          <p:blipFill>
            <a:blip r:embed="rId37"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40" name="Picture 139" descr="no.png">
              <a:extLst>
                <a:ext uri="{FF2B5EF4-FFF2-40B4-BE49-F238E27FC236}">
                  <a16:creationId xmlns:a16="http://schemas.microsoft.com/office/drawing/2014/main" id="{E76441A9-ECD6-0C4F-9B92-8E4D421E99BF}"/>
                </a:ext>
              </a:extLst>
            </p:cNvPr>
            <p:cNvPicPr>
              <a:picLocks noChangeAspect="1"/>
            </p:cNvPicPr>
            <p:nvPr userDrawn="1"/>
          </p:nvPicPr>
          <p:blipFill>
            <a:blip r:embed="rId38"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41" name="Picture 140" descr="pl.png">
              <a:extLst>
                <a:ext uri="{FF2B5EF4-FFF2-40B4-BE49-F238E27FC236}">
                  <a16:creationId xmlns:a16="http://schemas.microsoft.com/office/drawing/2014/main" id="{5A2A7EDB-F79F-E34B-AEB6-63ABE53F7097}"/>
                </a:ext>
              </a:extLst>
            </p:cNvPr>
            <p:cNvPicPr>
              <a:picLocks noChangeAspect="1"/>
            </p:cNvPicPr>
            <p:nvPr userDrawn="1"/>
          </p:nvPicPr>
          <p:blipFill>
            <a:blip r:embed="rId39"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42" name="Picture 141" descr="pt.png">
              <a:extLst>
                <a:ext uri="{FF2B5EF4-FFF2-40B4-BE49-F238E27FC236}">
                  <a16:creationId xmlns:a16="http://schemas.microsoft.com/office/drawing/2014/main" id="{D41987F5-95C5-F347-BC06-9D5CFABA1D69}"/>
                </a:ext>
              </a:extLst>
            </p:cNvPr>
            <p:cNvPicPr>
              <a:picLocks noChangeAspect="1"/>
            </p:cNvPicPr>
            <p:nvPr userDrawn="1"/>
          </p:nvPicPr>
          <p:blipFill>
            <a:blip r:embed="rId40"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43" name="Picture 142" descr="ro.png">
              <a:extLst>
                <a:ext uri="{FF2B5EF4-FFF2-40B4-BE49-F238E27FC236}">
                  <a16:creationId xmlns:a16="http://schemas.microsoft.com/office/drawing/2014/main" id="{23B8D47D-1D03-BC4A-BD39-4C93CADF3530}"/>
                </a:ext>
              </a:extLst>
            </p:cNvPr>
            <p:cNvPicPr>
              <a:picLocks noChangeAspect="1"/>
            </p:cNvPicPr>
            <p:nvPr userDrawn="1"/>
          </p:nvPicPr>
          <p:blipFill>
            <a:blip r:embed="rId41"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44" name="Picture 143" descr="se.png">
              <a:extLst>
                <a:ext uri="{FF2B5EF4-FFF2-40B4-BE49-F238E27FC236}">
                  <a16:creationId xmlns:a16="http://schemas.microsoft.com/office/drawing/2014/main" id="{397F47CB-318B-3948-BBFF-78E1930FA681}"/>
                </a:ext>
              </a:extLst>
            </p:cNvPr>
            <p:cNvPicPr>
              <a:picLocks noChangeAspect="1"/>
            </p:cNvPicPr>
            <p:nvPr userDrawn="1"/>
          </p:nvPicPr>
          <p:blipFill>
            <a:blip r:embed="rId42"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45" name="Picture 144" descr="uk.png">
              <a:extLst>
                <a:ext uri="{FF2B5EF4-FFF2-40B4-BE49-F238E27FC236}">
                  <a16:creationId xmlns:a16="http://schemas.microsoft.com/office/drawing/2014/main" id="{FB09FC37-3988-174D-B73A-6B71AB7FF6C1}"/>
                </a:ext>
              </a:extLst>
            </p:cNvPr>
            <p:cNvPicPr>
              <a:picLocks noChangeAspect="1"/>
            </p:cNvPicPr>
            <p:nvPr userDrawn="1"/>
          </p:nvPicPr>
          <p:blipFill>
            <a:blip r:embed="rId43"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46" name="Picture 145" descr="ca.png">
              <a:extLst>
                <a:ext uri="{FF2B5EF4-FFF2-40B4-BE49-F238E27FC236}">
                  <a16:creationId xmlns:a16="http://schemas.microsoft.com/office/drawing/2014/main" id="{1099AFE1-FE5B-1E46-BECE-959EACADD55B}"/>
                </a:ext>
              </a:extLst>
            </p:cNvPr>
            <p:cNvPicPr>
              <a:picLocks noChangeAspect="1"/>
            </p:cNvPicPr>
            <p:nvPr userDrawn="1"/>
          </p:nvPicPr>
          <p:blipFill>
            <a:blip r:embed="rId44"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47" name="Picture 146">
              <a:extLst>
                <a:ext uri="{FF2B5EF4-FFF2-40B4-BE49-F238E27FC236}">
                  <a16:creationId xmlns:a16="http://schemas.microsoft.com/office/drawing/2014/main" id="{25C9D3BB-BD0A-424F-A700-8394507E6FAA}"/>
                </a:ext>
              </a:extLst>
            </p:cNvPr>
            <p:cNvPicPr>
              <a:picLocks noChangeAspect="1"/>
            </p:cNvPicPr>
            <p:nvPr userDrawn="1"/>
          </p:nvPicPr>
          <p:blipFill>
            <a:blip r:embed="rId45"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48" name="Picture 147" descr="si.png">
              <a:extLst>
                <a:ext uri="{FF2B5EF4-FFF2-40B4-BE49-F238E27FC236}">
                  <a16:creationId xmlns:a16="http://schemas.microsoft.com/office/drawing/2014/main" id="{5817CEA4-E49B-D044-99E4-A047AB75850D}"/>
                </a:ext>
              </a:extLst>
            </p:cNvPr>
            <p:cNvPicPr>
              <a:picLocks noChangeAspect="1"/>
            </p:cNvPicPr>
            <p:nvPr userDrawn="1"/>
          </p:nvPicPr>
          <p:blipFill>
            <a:blip r:embed="rId46"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177666511"/>
      </p:ext>
    </p:extLst>
  </p:cSld>
  <p:clrMap bg1="lt1" tx1="dk1" bg2="lt2" tx2="dk2" accent1="accent1" accent2="accent2" accent3="accent3" accent4="accent4" accent5="accent5" accent6="accent6" hlink="hlink" folHlink="folHlink"/>
  <p:sldLayoutIdLst>
    <p:sldLayoutId id="2147487397" r:id="rId1"/>
    <p:sldLayoutId id="2147487398" r:id="rId2"/>
    <p:sldLayoutId id="2147487399" r:id="rId3"/>
    <p:sldLayoutId id="2147487400" r:id="rId4"/>
    <p:sldLayoutId id="2147487401" r:id="rId5"/>
    <p:sldLayoutId id="2147487402" r:id="rId6"/>
    <p:sldLayoutId id="2147487403" r:id="rId7"/>
    <p:sldLayoutId id="2147487404" r:id="rId8"/>
    <p:sldLayoutId id="2147487405" r:id="rId9"/>
    <p:sldLayoutId id="2147487406" r:id="rId10"/>
    <p:sldLayoutId id="2147487407" r:id="rId11"/>
    <p:sldLayoutId id="2147487408" r:id="rId12"/>
    <p:sldLayoutId id="2147487409" r:id="rId13"/>
    <p:sldLayoutId id="2147487410" r:id="rId14"/>
    <p:sldLayoutId id="2147487411" r:id="rId15"/>
    <p:sldLayoutId id="2147487412" r:id="rId16"/>
    <p:sldLayoutId id="2147487413" r:id="rId17"/>
  </p:sldLayoutIdLst>
  <p:hf sldNum="0" hdr="0" dt="0"/>
  <p:txStyles>
    <p:titleStyle>
      <a:lvl1pPr algn="l" rtl="0" eaLnBrk="0" fontAlgn="base" hangingPunct="0">
        <a:spcBef>
          <a:spcPct val="0"/>
        </a:spcBef>
        <a:spcAft>
          <a:spcPct val="0"/>
        </a:spcAft>
        <a:defRPr sz="2992"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5pPr>
      <a:lvl6pPr marL="455966" algn="l" rtl="0" eaLnBrk="1" fontAlgn="base" hangingPunct="1">
        <a:spcBef>
          <a:spcPct val="0"/>
        </a:spcBef>
        <a:spcAft>
          <a:spcPct val="0"/>
        </a:spcAft>
        <a:defRPr sz="2194" b="1">
          <a:solidFill>
            <a:schemeClr val="bg1"/>
          </a:solidFill>
          <a:latin typeface="Verdana" pitchFamily="34" charset="0"/>
        </a:defRPr>
      </a:lvl6pPr>
      <a:lvl7pPr marL="911931" algn="l" rtl="0" eaLnBrk="1" fontAlgn="base" hangingPunct="1">
        <a:spcBef>
          <a:spcPct val="0"/>
        </a:spcBef>
        <a:spcAft>
          <a:spcPct val="0"/>
        </a:spcAft>
        <a:defRPr sz="2194" b="1">
          <a:solidFill>
            <a:schemeClr val="bg1"/>
          </a:solidFill>
          <a:latin typeface="Verdana" pitchFamily="34" charset="0"/>
        </a:defRPr>
      </a:lvl7pPr>
      <a:lvl8pPr marL="1367897" algn="l" rtl="0" eaLnBrk="1" fontAlgn="base" hangingPunct="1">
        <a:spcBef>
          <a:spcPct val="0"/>
        </a:spcBef>
        <a:spcAft>
          <a:spcPct val="0"/>
        </a:spcAft>
        <a:defRPr sz="2194" b="1">
          <a:solidFill>
            <a:schemeClr val="bg1"/>
          </a:solidFill>
          <a:latin typeface="Verdana" pitchFamily="34" charset="0"/>
        </a:defRPr>
      </a:lvl8pPr>
      <a:lvl9pPr marL="1823862" algn="l" rtl="0" eaLnBrk="1" fontAlgn="base" hangingPunct="1">
        <a:spcBef>
          <a:spcPct val="0"/>
        </a:spcBef>
        <a:spcAft>
          <a:spcPct val="0"/>
        </a:spcAft>
        <a:defRPr sz="2194" b="1">
          <a:solidFill>
            <a:schemeClr val="bg1"/>
          </a:solidFill>
          <a:latin typeface="Verdana" pitchFamily="34" charset="0"/>
        </a:defRPr>
      </a:lvl9pPr>
    </p:titleStyle>
    <p:bodyStyle>
      <a:lvl1pPr marL="341974" indent="-341974" algn="l" rtl="0" eaLnBrk="0" fontAlgn="base" hangingPunct="0">
        <a:lnSpc>
          <a:spcPct val="119000"/>
        </a:lnSpc>
        <a:spcBef>
          <a:spcPct val="20000"/>
        </a:spcBef>
        <a:spcAft>
          <a:spcPct val="0"/>
        </a:spcAft>
        <a:buClr>
          <a:schemeClr val="accent1"/>
        </a:buClr>
        <a:buFont typeface="Verdana" charset="0"/>
        <a:defRPr sz="1795">
          <a:solidFill>
            <a:srgbClr val="8197A6"/>
          </a:solidFill>
          <a:latin typeface="Arial" charset="0"/>
          <a:ea typeface="MS PGothic" pitchFamily="34" charset="-128"/>
          <a:cs typeface="Arial" charset="0"/>
        </a:defRPr>
      </a:lvl1pPr>
      <a:lvl2pPr marL="805856" indent="-349891"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2pPr>
      <a:lvl3pPr marL="1402727" indent="-490796"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3pPr>
      <a:lvl4pPr marL="1999599" indent="-631703"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4pPr>
      <a:lvl5pPr marL="2596471" indent="-772608"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5pPr>
      <a:lvl6pPr marL="3470405"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6pPr>
      <a:lvl7pPr marL="3926370"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7pPr>
      <a:lvl8pPr marL="4382336"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8pPr>
      <a:lvl9pPr marL="4838301"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9pPr>
    </p:bodyStyle>
    <p:otherStyle>
      <a:defPPr>
        <a:defRPr lang="en-US"/>
      </a:defPPr>
      <a:lvl1pPr marL="0" algn="l" defTabSz="911931" rtl="0" eaLnBrk="1" latinLnBrk="0" hangingPunct="1">
        <a:defRPr sz="1795" kern="1200">
          <a:solidFill>
            <a:schemeClr val="tx1"/>
          </a:solidFill>
          <a:latin typeface="+mn-lt"/>
          <a:ea typeface="+mn-ea"/>
          <a:cs typeface="+mn-cs"/>
        </a:defRPr>
      </a:lvl1pPr>
      <a:lvl2pPr marL="455966" algn="l" defTabSz="911931" rtl="0" eaLnBrk="1" latinLnBrk="0" hangingPunct="1">
        <a:defRPr sz="1795" kern="1200">
          <a:solidFill>
            <a:schemeClr val="tx1"/>
          </a:solidFill>
          <a:latin typeface="+mn-lt"/>
          <a:ea typeface="+mn-ea"/>
          <a:cs typeface="+mn-cs"/>
        </a:defRPr>
      </a:lvl2pPr>
      <a:lvl3pPr marL="911931" algn="l" defTabSz="911931" rtl="0" eaLnBrk="1" latinLnBrk="0" hangingPunct="1">
        <a:defRPr sz="1795" kern="1200">
          <a:solidFill>
            <a:schemeClr val="tx1"/>
          </a:solidFill>
          <a:latin typeface="+mn-lt"/>
          <a:ea typeface="+mn-ea"/>
          <a:cs typeface="+mn-cs"/>
        </a:defRPr>
      </a:lvl3pPr>
      <a:lvl4pPr marL="1367897" algn="l" defTabSz="911931" rtl="0" eaLnBrk="1" latinLnBrk="0" hangingPunct="1">
        <a:defRPr sz="1795" kern="1200">
          <a:solidFill>
            <a:schemeClr val="tx1"/>
          </a:solidFill>
          <a:latin typeface="+mn-lt"/>
          <a:ea typeface="+mn-ea"/>
          <a:cs typeface="+mn-cs"/>
        </a:defRPr>
      </a:lvl4pPr>
      <a:lvl5pPr marL="1823862" algn="l" defTabSz="911931" rtl="0" eaLnBrk="1" latinLnBrk="0" hangingPunct="1">
        <a:defRPr sz="1795" kern="1200">
          <a:solidFill>
            <a:schemeClr val="tx1"/>
          </a:solidFill>
          <a:latin typeface="+mn-lt"/>
          <a:ea typeface="+mn-ea"/>
          <a:cs typeface="+mn-cs"/>
        </a:defRPr>
      </a:lvl5pPr>
      <a:lvl6pPr marL="2279828" algn="l" defTabSz="911931" rtl="0" eaLnBrk="1" latinLnBrk="0" hangingPunct="1">
        <a:defRPr sz="1795" kern="1200">
          <a:solidFill>
            <a:schemeClr val="tx1"/>
          </a:solidFill>
          <a:latin typeface="+mn-lt"/>
          <a:ea typeface="+mn-ea"/>
          <a:cs typeface="+mn-cs"/>
        </a:defRPr>
      </a:lvl6pPr>
      <a:lvl7pPr marL="2735793" algn="l" defTabSz="911931" rtl="0" eaLnBrk="1" latinLnBrk="0" hangingPunct="1">
        <a:defRPr sz="1795" kern="1200">
          <a:solidFill>
            <a:schemeClr val="tx1"/>
          </a:solidFill>
          <a:latin typeface="+mn-lt"/>
          <a:ea typeface="+mn-ea"/>
          <a:cs typeface="+mn-cs"/>
        </a:defRPr>
      </a:lvl7pPr>
      <a:lvl8pPr marL="3191759" algn="l" defTabSz="911931" rtl="0" eaLnBrk="1" latinLnBrk="0" hangingPunct="1">
        <a:defRPr sz="1795" kern="1200">
          <a:solidFill>
            <a:schemeClr val="tx1"/>
          </a:solidFill>
          <a:latin typeface="+mn-lt"/>
          <a:ea typeface="+mn-ea"/>
          <a:cs typeface="+mn-cs"/>
        </a:defRPr>
      </a:lvl8pPr>
      <a:lvl9pPr marL="3647724" algn="l" defTabSz="911931" rtl="0" eaLnBrk="1" latinLnBrk="0" hangingPunct="1">
        <a:defRPr sz="1795"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3" y="888918"/>
            <a:ext cx="11763662" cy="552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4" name="Picture 33"/>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31490" y="-215904"/>
            <a:ext cx="2095200" cy="1314000"/>
          </a:xfrm>
          <a:prstGeom prst="rect">
            <a:avLst/>
          </a:prstGeom>
        </p:spPr>
      </p:pic>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3"/>
            <a:ext cx="10108850" cy="563779"/>
          </a:xfrm>
          <a:prstGeom prst="rect">
            <a:avLst/>
          </a:prstGeom>
        </p:spPr>
        <p:txBody>
          <a:bodyPr vert="horz" lIns="0" tIns="45720" rIns="0" bIns="45720" rtlCol="0" anchor="ctr">
            <a:normAutofit/>
          </a:bodyPr>
          <a:lstStyle/>
          <a:p>
            <a:r>
              <a:rPr lang="en-GB" noProof="0"/>
              <a:t>CLICK TO EDIT MASTER TITLE STYLE</a:t>
            </a:r>
          </a:p>
        </p:txBody>
      </p:sp>
      <p:pic>
        <p:nvPicPr>
          <p:cNvPr id="37" name="Picture 36">
            <a:extLst>
              <a:ext uri="{FF2B5EF4-FFF2-40B4-BE49-F238E27FC236}">
                <a16:creationId xmlns:a16="http://schemas.microsoft.com/office/drawing/2014/main" id="{9194957C-8731-DE4C-83AD-724558FB1C0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165" name="Group 164">
            <a:extLst>
              <a:ext uri="{FF2B5EF4-FFF2-40B4-BE49-F238E27FC236}">
                <a16:creationId xmlns:a16="http://schemas.microsoft.com/office/drawing/2014/main" id="{EF1A1700-92FB-6445-B55E-4BB5B7CD5FC6}"/>
              </a:ext>
            </a:extLst>
          </p:cNvPr>
          <p:cNvGrpSpPr/>
          <p:nvPr userDrawn="1"/>
        </p:nvGrpSpPr>
        <p:grpSpPr>
          <a:xfrm>
            <a:off x="226689" y="6572055"/>
            <a:ext cx="9280921" cy="144114"/>
            <a:chOff x="226688" y="6572055"/>
            <a:chExt cx="9280921" cy="144114"/>
          </a:xfrm>
        </p:grpSpPr>
        <p:pic>
          <p:nvPicPr>
            <p:cNvPr id="166" name="Picture 165" descr="at.png">
              <a:extLst>
                <a:ext uri="{FF2B5EF4-FFF2-40B4-BE49-F238E27FC236}">
                  <a16:creationId xmlns:a16="http://schemas.microsoft.com/office/drawing/2014/main" id="{EEC49457-8255-6247-8B35-6C236A81013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67" name="Picture 166" descr="be.png">
              <a:extLst>
                <a:ext uri="{FF2B5EF4-FFF2-40B4-BE49-F238E27FC236}">
                  <a16:creationId xmlns:a16="http://schemas.microsoft.com/office/drawing/2014/main" id="{C8C3555C-6F97-5340-923D-FB1BEA234EE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68" name="Picture 167" descr="ch.png">
              <a:extLst>
                <a:ext uri="{FF2B5EF4-FFF2-40B4-BE49-F238E27FC236}">
                  <a16:creationId xmlns:a16="http://schemas.microsoft.com/office/drawing/2014/main" id="{CFAC6D5E-E6F0-3248-9A39-C702C4664C8B}"/>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69" name="Picture 168" descr="cz.png">
              <a:extLst>
                <a:ext uri="{FF2B5EF4-FFF2-40B4-BE49-F238E27FC236}">
                  <a16:creationId xmlns:a16="http://schemas.microsoft.com/office/drawing/2014/main" id="{B52857C4-9738-1E48-9CBC-FF7549A4EF60}"/>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0" name="Picture 169" descr="de.png">
              <a:extLst>
                <a:ext uri="{FF2B5EF4-FFF2-40B4-BE49-F238E27FC236}">
                  <a16:creationId xmlns:a16="http://schemas.microsoft.com/office/drawing/2014/main" id="{F42AB927-96C0-D84F-AE59-99B3C5C3513A}"/>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1" name="Picture 170" descr="dk.png">
              <a:extLst>
                <a:ext uri="{FF2B5EF4-FFF2-40B4-BE49-F238E27FC236}">
                  <a16:creationId xmlns:a16="http://schemas.microsoft.com/office/drawing/2014/main" id="{67279B20-7639-B84C-938E-1A743D4C36AE}"/>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2" name="Picture 171" descr="ee.png">
              <a:extLst>
                <a:ext uri="{FF2B5EF4-FFF2-40B4-BE49-F238E27FC236}">
                  <a16:creationId xmlns:a16="http://schemas.microsoft.com/office/drawing/2014/main" id="{7364A940-ED46-4A45-965A-D84DFB5CD02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73" name="Picture 172" descr="es.png">
              <a:extLst>
                <a:ext uri="{FF2B5EF4-FFF2-40B4-BE49-F238E27FC236}">
                  <a16:creationId xmlns:a16="http://schemas.microsoft.com/office/drawing/2014/main" id="{16B9D2EB-4E49-464D-9060-0CCB59C1D734}"/>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74" name="Picture 173" descr="fi.png">
              <a:extLst>
                <a:ext uri="{FF2B5EF4-FFF2-40B4-BE49-F238E27FC236}">
                  <a16:creationId xmlns:a16="http://schemas.microsoft.com/office/drawing/2014/main" id="{91C8A21A-5ABE-D44C-A072-7506546F004A}"/>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75" name="Picture 174" descr="fr.png">
              <a:extLst>
                <a:ext uri="{FF2B5EF4-FFF2-40B4-BE49-F238E27FC236}">
                  <a16:creationId xmlns:a16="http://schemas.microsoft.com/office/drawing/2014/main" id="{61ABAF23-03D4-E446-AFC1-6DCCEFB3D5A3}"/>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76" name="Picture 175" descr="gr.png">
              <a:extLst>
                <a:ext uri="{FF2B5EF4-FFF2-40B4-BE49-F238E27FC236}">
                  <a16:creationId xmlns:a16="http://schemas.microsoft.com/office/drawing/2014/main" id="{84D6CD89-9E40-FF4C-8136-C2911C32839E}"/>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77" name="Picture 176" descr="hu.png">
              <a:extLst>
                <a:ext uri="{FF2B5EF4-FFF2-40B4-BE49-F238E27FC236}">
                  <a16:creationId xmlns:a16="http://schemas.microsoft.com/office/drawing/2014/main" id="{DE15D156-E845-E240-97B3-864BBB8DE73E}"/>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78" name="Picture 177" descr="ie.png">
              <a:extLst>
                <a:ext uri="{FF2B5EF4-FFF2-40B4-BE49-F238E27FC236}">
                  <a16:creationId xmlns:a16="http://schemas.microsoft.com/office/drawing/2014/main" id="{D1A196E5-5A1C-4B46-81D6-71591EF4FA66}"/>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79" name="Picture 178" descr="it.png">
              <a:extLst>
                <a:ext uri="{FF2B5EF4-FFF2-40B4-BE49-F238E27FC236}">
                  <a16:creationId xmlns:a16="http://schemas.microsoft.com/office/drawing/2014/main" id="{87971AD1-3EEA-3747-8F78-463B92B83054}"/>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0" name="Picture 179" descr="lu.png">
              <a:extLst>
                <a:ext uri="{FF2B5EF4-FFF2-40B4-BE49-F238E27FC236}">
                  <a16:creationId xmlns:a16="http://schemas.microsoft.com/office/drawing/2014/main" id="{8115CCE6-C83E-F043-A0D1-E9F3CC5A5F14}"/>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1" name="Picture 180" descr="nl.png">
              <a:extLst>
                <a:ext uri="{FF2B5EF4-FFF2-40B4-BE49-F238E27FC236}">
                  <a16:creationId xmlns:a16="http://schemas.microsoft.com/office/drawing/2014/main" id="{617A95D2-ABC0-7943-984C-B36FF90878AE}"/>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2" name="Picture 181" descr="no.png">
              <a:extLst>
                <a:ext uri="{FF2B5EF4-FFF2-40B4-BE49-F238E27FC236}">
                  <a16:creationId xmlns:a16="http://schemas.microsoft.com/office/drawing/2014/main" id="{8F31B59C-2E1A-AA4C-A6EB-7E3885C37D9F}"/>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83" name="Picture 182" descr="pl.png">
              <a:extLst>
                <a:ext uri="{FF2B5EF4-FFF2-40B4-BE49-F238E27FC236}">
                  <a16:creationId xmlns:a16="http://schemas.microsoft.com/office/drawing/2014/main" id="{0A65D069-8346-B348-8106-42F07F76A8FB}"/>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84" name="Picture 183" descr="pt.png">
              <a:extLst>
                <a:ext uri="{FF2B5EF4-FFF2-40B4-BE49-F238E27FC236}">
                  <a16:creationId xmlns:a16="http://schemas.microsoft.com/office/drawing/2014/main" id="{B7F2677F-5B46-FE40-8CE4-5E04FE0E733A}"/>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85" name="Picture 184" descr="ro.png">
              <a:extLst>
                <a:ext uri="{FF2B5EF4-FFF2-40B4-BE49-F238E27FC236}">
                  <a16:creationId xmlns:a16="http://schemas.microsoft.com/office/drawing/2014/main" id="{D9EF3265-FE1F-6C4C-BD50-90D174F1E6E8}"/>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86" name="Picture 185" descr="se.png">
              <a:extLst>
                <a:ext uri="{FF2B5EF4-FFF2-40B4-BE49-F238E27FC236}">
                  <a16:creationId xmlns:a16="http://schemas.microsoft.com/office/drawing/2014/main" id="{C8B182A9-201C-7C42-A5A3-F9778D90764A}"/>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87" name="Picture 186" descr="uk.png">
              <a:extLst>
                <a:ext uri="{FF2B5EF4-FFF2-40B4-BE49-F238E27FC236}">
                  <a16:creationId xmlns:a16="http://schemas.microsoft.com/office/drawing/2014/main" id="{DCCA2FD8-EA64-3048-95C1-2F517C24B29B}"/>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88" name="Picture 187" descr="ca.png">
              <a:extLst>
                <a:ext uri="{FF2B5EF4-FFF2-40B4-BE49-F238E27FC236}">
                  <a16:creationId xmlns:a16="http://schemas.microsoft.com/office/drawing/2014/main" id="{4B641A7A-D419-784E-8E18-227B243C914E}"/>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89" name="Picture 188">
              <a:extLst>
                <a:ext uri="{FF2B5EF4-FFF2-40B4-BE49-F238E27FC236}">
                  <a16:creationId xmlns:a16="http://schemas.microsoft.com/office/drawing/2014/main" id="{9069DDE4-FAA9-6940-AEFC-6EFBCBF29936}"/>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0" name="Picture 189" descr="si.png">
              <a:extLst>
                <a:ext uri="{FF2B5EF4-FFF2-40B4-BE49-F238E27FC236}">
                  <a16:creationId xmlns:a16="http://schemas.microsoft.com/office/drawing/2014/main" id="{774A8E6C-76BF-F04F-93C6-6758EF16B661}"/>
                </a:ext>
              </a:extLst>
            </p:cNvPr>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41051824"/>
      </p:ext>
    </p:extLst>
  </p:cSld>
  <p:clrMap bg1="lt1" tx1="dk1" bg2="lt2" tx2="dk2" accent1="accent1" accent2="accent2" accent3="accent3" accent4="accent4" accent5="accent5" accent6="accent6" hlink="hlink" folHlink="folHlink"/>
  <p:sldLayoutIdLst>
    <p:sldLayoutId id="2147487415" r:id="rId1"/>
  </p:sldLayoutIdLst>
  <p:hf sldNum="0" hdr="0" dt="0"/>
  <p:txStyles>
    <p:titleStyle>
      <a:lvl1pPr algn="l" rtl="0" eaLnBrk="0" fontAlgn="base" hangingPunct="0">
        <a:spcBef>
          <a:spcPct val="0"/>
        </a:spcBef>
        <a:spcAft>
          <a:spcPct val="0"/>
        </a:spcAft>
        <a:defRPr sz="2992"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5pPr>
      <a:lvl6pPr marL="455966" algn="l" rtl="0" eaLnBrk="1" fontAlgn="base" hangingPunct="1">
        <a:spcBef>
          <a:spcPct val="0"/>
        </a:spcBef>
        <a:spcAft>
          <a:spcPct val="0"/>
        </a:spcAft>
        <a:defRPr sz="2194" b="1">
          <a:solidFill>
            <a:schemeClr val="bg1"/>
          </a:solidFill>
          <a:latin typeface="Verdana" pitchFamily="34" charset="0"/>
        </a:defRPr>
      </a:lvl6pPr>
      <a:lvl7pPr marL="911931" algn="l" rtl="0" eaLnBrk="1" fontAlgn="base" hangingPunct="1">
        <a:spcBef>
          <a:spcPct val="0"/>
        </a:spcBef>
        <a:spcAft>
          <a:spcPct val="0"/>
        </a:spcAft>
        <a:defRPr sz="2194" b="1">
          <a:solidFill>
            <a:schemeClr val="bg1"/>
          </a:solidFill>
          <a:latin typeface="Verdana" pitchFamily="34" charset="0"/>
        </a:defRPr>
      </a:lvl7pPr>
      <a:lvl8pPr marL="1367897" algn="l" rtl="0" eaLnBrk="1" fontAlgn="base" hangingPunct="1">
        <a:spcBef>
          <a:spcPct val="0"/>
        </a:spcBef>
        <a:spcAft>
          <a:spcPct val="0"/>
        </a:spcAft>
        <a:defRPr sz="2194" b="1">
          <a:solidFill>
            <a:schemeClr val="bg1"/>
          </a:solidFill>
          <a:latin typeface="Verdana" pitchFamily="34" charset="0"/>
        </a:defRPr>
      </a:lvl8pPr>
      <a:lvl9pPr marL="1823862" algn="l" rtl="0" eaLnBrk="1" fontAlgn="base" hangingPunct="1">
        <a:spcBef>
          <a:spcPct val="0"/>
        </a:spcBef>
        <a:spcAft>
          <a:spcPct val="0"/>
        </a:spcAft>
        <a:defRPr sz="2194" b="1">
          <a:solidFill>
            <a:schemeClr val="bg1"/>
          </a:solidFill>
          <a:latin typeface="Verdana" pitchFamily="34" charset="0"/>
        </a:defRPr>
      </a:lvl9pPr>
    </p:titleStyle>
    <p:bodyStyle>
      <a:lvl1pPr marL="341974" indent="-341974" algn="l" rtl="0" eaLnBrk="0" fontAlgn="base" hangingPunct="0">
        <a:lnSpc>
          <a:spcPct val="119000"/>
        </a:lnSpc>
        <a:spcBef>
          <a:spcPct val="20000"/>
        </a:spcBef>
        <a:spcAft>
          <a:spcPct val="0"/>
        </a:spcAft>
        <a:buClr>
          <a:schemeClr val="accent1"/>
        </a:buClr>
        <a:buFont typeface="Verdana" charset="0"/>
        <a:defRPr sz="1795">
          <a:solidFill>
            <a:srgbClr val="8197A6"/>
          </a:solidFill>
          <a:latin typeface="Arial" charset="0"/>
          <a:ea typeface="MS PGothic" pitchFamily="34" charset="-128"/>
          <a:cs typeface="Arial" charset="0"/>
        </a:defRPr>
      </a:lvl1pPr>
      <a:lvl2pPr marL="805856" indent="-349891"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2pPr>
      <a:lvl3pPr marL="1402727" indent="-490796"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3pPr>
      <a:lvl4pPr marL="1999599" indent="-631703"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4pPr>
      <a:lvl5pPr marL="2596471" indent="-772608"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5pPr>
      <a:lvl6pPr marL="3470405"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6pPr>
      <a:lvl7pPr marL="3926370"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7pPr>
      <a:lvl8pPr marL="4382336"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8pPr>
      <a:lvl9pPr marL="4838301"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9pPr>
    </p:bodyStyle>
    <p:otherStyle>
      <a:defPPr>
        <a:defRPr lang="en-US"/>
      </a:defPPr>
      <a:lvl1pPr marL="0" algn="l" defTabSz="911931" rtl="0" eaLnBrk="1" latinLnBrk="0" hangingPunct="1">
        <a:defRPr sz="1795" kern="1200">
          <a:solidFill>
            <a:schemeClr val="tx1"/>
          </a:solidFill>
          <a:latin typeface="+mn-lt"/>
          <a:ea typeface="+mn-ea"/>
          <a:cs typeface="+mn-cs"/>
        </a:defRPr>
      </a:lvl1pPr>
      <a:lvl2pPr marL="455966" algn="l" defTabSz="911931" rtl="0" eaLnBrk="1" latinLnBrk="0" hangingPunct="1">
        <a:defRPr sz="1795" kern="1200">
          <a:solidFill>
            <a:schemeClr val="tx1"/>
          </a:solidFill>
          <a:latin typeface="+mn-lt"/>
          <a:ea typeface="+mn-ea"/>
          <a:cs typeface="+mn-cs"/>
        </a:defRPr>
      </a:lvl2pPr>
      <a:lvl3pPr marL="911931" algn="l" defTabSz="911931" rtl="0" eaLnBrk="1" latinLnBrk="0" hangingPunct="1">
        <a:defRPr sz="1795" kern="1200">
          <a:solidFill>
            <a:schemeClr val="tx1"/>
          </a:solidFill>
          <a:latin typeface="+mn-lt"/>
          <a:ea typeface="+mn-ea"/>
          <a:cs typeface="+mn-cs"/>
        </a:defRPr>
      </a:lvl3pPr>
      <a:lvl4pPr marL="1367897" algn="l" defTabSz="911931" rtl="0" eaLnBrk="1" latinLnBrk="0" hangingPunct="1">
        <a:defRPr sz="1795" kern="1200">
          <a:solidFill>
            <a:schemeClr val="tx1"/>
          </a:solidFill>
          <a:latin typeface="+mn-lt"/>
          <a:ea typeface="+mn-ea"/>
          <a:cs typeface="+mn-cs"/>
        </a:defRPr>
      </a:lvl4pPr>
      <a:lvl5pPr marL="1823862" algn="l" defTabSz="911931" rtl="0" eaLnBrk="1" latinLnBrk="0" hangingPunct="1">
        <a:defRPr sz="1795" kern="1200">
          <a:solidFill>
            <a:schemeClr val="tx1"/>
          </a:solidFill>
          <a:latin typeface="+mn-lt"/>
          <a:ea typeface="+mn-ea"/>
          <a:cs typeface="+mn-cs"/>
        </a:defRPr>
      </a:lvl5pPr>
      <a:lvl6pPr marL="2279828" algn="l" defTabSz="911931" rtl="0" eaLnBrk="1" latinLnBrk="0" hangingPunct="1">
        <a:defRPr sz="1795" kern="1200">
          <a:solidFill>
            <a:schemeClr val="tx1"/>
          </a:solidFill>
          <a:latin typeface="+mn-lt"/>
          <a:ea typeface="+mn-ea"/>
          <a:cs typeface="+mn-cs"/>
        </a:defRPr>
      </a:lvl6pPr>
      <a:lvl7pPr marL="2735793" algn="l" defTabSz="911931" rtl="0" eaLnBrk="1" latinLnBrk="0" hangingPunct="1">
        <a:defRPr sz="1795" kern="1200">
          <a:solidFill>
            <a:schemeClr val="tx1"/>
          </a:solidFill>
          <a:latin typeface="+mn-lt"/>
          <a:ea typeface="+mn-ea"/>
          <a:cs typeface="+mn-cs"/>
        </a:defRPr>
      </a:lvl7pPr>
      <a:lvl8pPr marL="3191759" algn="l" defTabSz="911931" rtl="0" eaLnBrk="1" latinLnBrk="0" hangingPunct="1">
        <a:defRPr sz="1795" kern="1200">
          <a:solidFill>
            <a:schemeClr val="tx1"/>
          </a:solidFill>
          <a:latin typeface="+mn-lt"/>
          <a:ea typeface="+mn-ea"/>
          <a:cs typeface="+mn-cs"/>
        </a:defRPr>
      </a:lvl8pPr>
      <a:lvl9pPr marL="3647724" algn="l" defTabSz="911931" rtl="0" eaLnBrk="1" latinLnBrk="0" hangingPunct="1">
        <a:defRPr sz="1795"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66" y="-2"/>
            <a:ext cx="12198566"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2"/>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3"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3"/>
            <a:ext cx="10108850" cy="563779"/>
          </a:xfrm>
          <a:prstGeom prst="rect">
            <a:avLst/>
          </a:prstGeom>
        </p:spPr>
        <p:txBody>
          <a:bodyPr vert="horz" lIns="0" tIns="45720" rIns="0" bIns="45720" rtlCol="0" anchor="ctr" anchorCtr="0">
            <a:normAutofit/>
          </a:bodyPr>
          <a:lstStyle/>
          <a:p>
            <a:r>
              <a:rPr lang="en-GB" noProof="0"/>
              <a:t>Click to edit Master title style</a:t>
            </a:r>
          </a:p>
        </p:txBody>
      </p:sp>
      <p:grpSp>
        <p:nvGrpSpPr>
          <p:cNvPr id="123" name="Group 122">
            <a:extLst>
              <a:ext uri="{FF2B5EF4-FFF2-40B4-BE49-F238E27FC236}">
                <a16:creationId xmlns:a16="http://schemas.microsoft.com/office/drawing/2014/main" id="{84611090-2709-A645-A25B-F81732AE5600}"/>
              </a:ext>
            </a:extLst>
          </p:cNvPr>
          <p:cNvGrpSpPr/>
          <p:nvPr userDrawn="1"/>
        </p:nvGrpSpPr>
        <p:grpSpPr>
          <a:xfrm>
            <a:off x="226689" y="6572055"/>
            <a:ext cx="9280921" cy="144114"/>
            <a:chOff x="226688" y="6572055"/>
            <a:chExt cx="9280921" cy="144114"/>
          </a:xfrm>
        </p:grpSpPr>
        <p:pic>
          <p:nvPicPr>
            <p:cNvPr id="124" name="Picture 123" descr="at.png">
              <a:extLst>
                <a:ext uri="{FF2B5EF4-FFF2-40B4-BE49-F238E27FC236}">
                  <a16:creationId xmlns:a16="http://schemas.microsoft.com/office/drawing/2014/main" id="{72204563-5CEB-DE46-ADC9-DE9B80BAEC8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25" name="Picture 124" descr="be.png">
              <a:extLst>
                <a:ext uri="{FF2B5EF4-FFF2-40B4-BE49-F238E27FC236}">
                  <a16:creationId xmlns:a16="http://schemas.microsoft.com/office/drawing/2014/main" id="{477C9728-D5E9-1C40-97EF-1C69E982CF1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26" name="Picture 125" descr="ch.png">
              <a:extLst>
                <a:ext uri="{FF2B5EF4-FFF2-40B4-BE49-F238E27FC236}">
                  <a16:creationId xmlns:a16="http://schemas.microsoft.com/office/drawing/2014/main" id="{8166B04C-B510-DD47-A87F-D80609C3D45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27" name="Picture 126" descr="cz.png">
              <a:extLst>
                <a:ext uri="{FF2B5EF4-FFF2-40B4-BE49-F238E27FC236}">
                  <a16:creationId xmlns:a16="http://schemas.microsoft.com/office/drawing/2014/main" id="{FCFB9012-7B57-2E43-834C-CDD0BDEE00F2}"/>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28" name="Picture 127" descr="de.png">
              <a:extLst>
                <a:ext uri="{FF2B5EF4-FFF2-40B4-BE49-F238E27FC236}">
                  <a16:creationId xmlns:a16="http://schemas.microsoft.com/office/drawing/2014/main" id="{8313EFCA-CF26-7840-AD4A-242E95B406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29" name="Picture 128" descr="dk.png">
              <a:extLst>
                <a:ext uri="{FF2B5EF4-FFF2-40B4-BE49-F238E27FC236}">
                  <a16:creationId xmlns:a16="http://schemas.microsoft.com/office/drawing/2014/main" id="{00E25225-899D-EF41-B2B8-41646B57D7A3}"/>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30" name="Picture 129" descr="ee.png">
              <a:extLst>
                <a:ext uri="{FF2B5EF4-FFF2-40B4-BE49-F238E27FC236}">
                  <a16:creationId xmlns:a16="http://schemas.microsoft.com/office/drawing/2014/main" id="{5D35F23B-7852-494E-8A56-AEEC9341D29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31" name="Picture 130" descr="es.png">
              <a:extLst>
                <a:ext uri="{FF2B5EF4-FFF2-40B4-BE49-F238E27FC236}">
                  <a16:creationId xmlns:a16="http://schemas.microsoft.com/office/drawing/2014/main" id="{2FD4B845-CC95-1A43-871E-A23BF70D641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32" name="Picture 131" descr="fi.png">
              <a:extLst>
                <a:ext uri="{FF2B5EF4-FFF2-40B4-BE49-F238E27FC236}">
                  <a16:creationId xmlns:a16="http://schemas.microsoft.com/office/drawing/2014/main" id="{DA842F0C-29FC-CD4E-870A-33CE31D3F59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33" name="Picture 132" descr="fr.png">
              <a:extLst>
                <a:ext uri="{FF2B5EF4-FFF2-40B4-BE49-F238E27FC236}">
                  <a16:creationId xmlns:a16="http://schemas.microsoft.com/office/drawing/2014/main" id="{44C46CCE-9BD3-4242-8C8A-AF3E9F07B8B8}"/>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34" name="Picture 133" descr="gr.png">
              <a:extLst>
                <a:ext uri="{FF2B5EF4-FFF2-40B4-BE49-F238E27FC236}">
                  <a16:creationId xmlns:a16="http://schemas.microsoft.com/office/drawing/2014/main" id="{27633A7A-2EB2-404E-B511-142BC7BB5582}"/>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35" name="Picture 134" descr="hu.png">
              <a:extLst>
                <a:ext uri="{FF2B5EF4-FFF2-40B4-BE49-F238E27FC236}">
                  <a16:creationId xmlns:a16="http://schemas.microsoft.com/office/drawing/2014/main" id="{4217B9FB-459A-B546-A54E-548524B7C2C4}"/>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36" name="Picture 135" descr="ie.png">
              <a:extLst>
                <a:ext uri="{FF2B5EF4-FFF2-40B4-BE49-F238E27FC236}">
                  <a16:creationId xmlns:a16="http://schemas.microsoft.com/office/drawing/2014/main" id="{DEE095B2-ED73-3D4C-8392-9DEDF8625DF3}"/>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37" name="Picture 136" descr="it.png">
              <a:extLst>
                <a:ext uri="{FF2B5EF4-FFF2-40B4-BE49-F238E27FC236}">
                  <a16:creationId xmlns:a16="http://schemas.microsoft.com/office/drawing/2014/main" id="{E9688203-9FF6-C24F-A4AF-844D20FDBFD4}"/>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38" name="Picture 137" descr="lu.png">
              <a:extLst>
                <a:ext uri="{FF2B5EF4-FFF2-40B4-BE49-F238E27FC236}">
                  <a16:creationId xmlns:a16="http://schemas.microsoft.com/office/drawing/2014/main" id="{26FB1992-B47F-9F43-8470-1BF997A77A42}"/>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39" name="Picture 138" descr="nl.png">
              <a:extLst>
                <a:ext uri="{FF2B5EF4-FFF2-40B4-BE49-F238E27FC236}">
                  <a16:creationId xmlns:a16="http://schemas.microsoft.com/office/drawing/2014/main" id="{E281C0B7-FC9F-4341-857A-15FDBBF6794A}"/>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40" name="Picture 139" descr="no.png">
              <a:extLst>
                <a:ext uri="{FF2B5EF4-FFF2-40B4-BE49-F238E27FC236}">
                  <a16:creationId xmlns:a16="http://schemas.microsoft.com/office/drawing/2014/main" id="{E76441A9-ECD6-0C4F-9B92-8E4D421E99BF}"/>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41" name="Picture 140" descr="pl.png">
              <a:extLst>
                <a:ext uri="{FF2B5EF4-FFF2-40B4-BE49-F238E27FC236}">
                  <a16:creationId xmlns:a16="http://schemas.microsoft.com/office/drawing/2014/main" id="{5A2A7EDB-F79F-E34B-AEB6-63ABE53F7097}"/>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42" name="Picture 141" descr="pt.png">
              <a:extLst>
                <a:ext uri="{FF2B5EF4-FFF2-40B4-BE49-F238E27FC236}">
                  <a16:creationId xmlns:a16="http://schemas.microsoft.com/office/drawing/2014/main" id="{D41987F5-95C5-F347-BC06-9D5CFABA1D69}"/>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43" name="Picture 142" descr="ro.png">
              <a:extLst>
                <a:ext uri="{FF2B5EF4-FFF2-40B4-BE49-F238E27FC236}">
                  <a16:creationId xmlns:a16="http://schemas.microsoft.com/office/drawing/2014/main" id="{23B8D47D-1D03-BC4A-BD39-4C93CADF3530}"/>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44" name="Picture 143" descr="se.png">
              <a:extLst>
                <a:ext uri="{FF2B5EF4-FFF2-40B4-BE49-F238E27FC236}">
                  <a16:creationId xmlns:a16="http://schemas.microsoft.com/office/drawing/2014/main" id="{397F47CB-318B-3948-BBFF-78E1930FA681}"/>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45" name="Picture 144" descr="uk.png">
              <a:extLst>
                <a:ext uri="{FF2B5EF4-FFF2-40B4-BE49-F238E27FC236}">
                  <a16:creationId xmlns:a16="http://schemas.microsoft.com/office/drawing/2014/main" id="{FB09FC37-3988-174D-B73A-6B71AB7FF6C1}"/>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46" name="Picture 145" descr="ca.png">
              <a:extLst>
                <a:ext uri="{FF2B5EF4-FFF2-40B4-BE49-F238E27FC236}">
                  <a16:creationId xmlns:a16="http://schemas.microsoft.com/office/drawing/2014/main" id="{1099AFE1-FE5B-1E46-BECE-959EACADD55B}"/>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47" name="Picture 146">
              <a:extLst>
                <a:ext uri="{FF2B5EF4-FFF2-40B4-BE49-F238E27FC236}">
                  <a16:creationId xmlns:a16="http://schemas.microsoft.com/office/drawing/2014/main" id="{25C9D3BB-BD0A-424F-A700-8394507E6FAA}"/>
                </a:ext>
              </a:extLst>
            </p:cNvPr>
            <p:cNvPicPr>
              <a:picLocks noChangeAspect="1"/>
            </p:cNvPicPr>
            <p:nvPr userDrawn="1"/>
          </p:nvPicPr>
          <p:blipFill>
            <a:blip r:embed="rId45"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48" name="Picture 147" descr="si.png">
              <a:extLst>
                <a:ext uri="{FF2B5EF4-FFF2-40B4-BE49-F238E27FC236}">
                  <a16:creationId xmlns:a16="http://schemas.microsoft.com/office/drawing/2014/main" id="{5817CEA4-E49B-D044-99E4-A047AB75850D}"/>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532208938"/>
      </p:ext>
    </p:extLst>
  </p:cSld>
  <p:clrMap bg1="lt1" tx1="dk1" bg2="lt2" tx2="dk2" accent1="accent1" accent2="accent2" accent3="accent3" accent4="accent4" accent5="accent5" accent6="accent6" hlink="hlink" folHlink="folHlink"/>
  <p:sldLayoutIdLst>
    <p:sldLayoutId id="2147487418" r:id="rId1"/>
    <p:sldLayoutId id="2147487419" r:id="rId2"/>
    <p:sldLayoutId id="2147487420" r:id="rId3"/>
    <p:sldLayoutId id="2147487421" r:id="rId4"/>
    <p:sldLayoutId id="2147487422" r:id="rId5"/>
    <p:sldLayoutId id="2147487423" r:id="rId6"/>
    <p:sldLayoutId id="2147487424" r:id="rId7"/>
    <p:sldLayoutId id="2147487425" r:id="rId8"/>
    <p:sldLayoutId id="2147487426" r:id="rId9"/>
    <p:sldLayoutId id="2147487427" r:id="rId10"/>
    <p:sldLayoutId id="2147487428" r:id="rId11"/>
    <p:sldLayoutId id="2147487429" r:id="rId12"/>
    <p:sldLayoutId id="2147487430" r:id="rId13"/>
    <p:sldLayoutId id="2147487431" r:id="rId14"/>
    <p:sldLayoutId id="2147487432" r:id="rId15"/>
    <p:sldLayoutId id="2147487433" r:id="rId16"/>
    <p:sldLayoutId id="2147487434" r:id="rId17"/>
  </p:sldLayoutIdLst>
  <p:hf sldNum="0" hdr="0" dt="0"/>
  <p:txStyles>
    <p:titleStyle>
      <a:lvl1pPr algn="l" rtl="0" eaLnBrk="1" fontAlgn="base" hangingPunct="1">
        <a:spcBef>
          <a:spcPct val="0"/>
        </a:spcBef>
        <a:spcAft>
          <a:spcPct val="0"/>
        </a:spcAft>
        <a:defRPr sz="2992" b="1">
          <a:solidFill>
            <a:schemeClr val="bg1"/>
          </a:solidFill>
          <a:latin typeface="Arial" charset="0"/>
          <a:ea typeface="MS PGothic" pitchFamily="34" charset="-128"/>
          <a:cs typeface="Arial" charset="0"/>
        </a:defRPr>
      </a:lvl1pPr>
      <a:lvl2pPr algn="l" rtl="0" eaLnBrk="1" fontAlgn="base" hangingPunct="1">
        <a:spcBef>
          <a:spcPct val="0"/>
        </a:spcBef>
        <a:spcAft>
          <a:spcPct val="0"/>
        </a:spcAft>
        <a:defRPr sz="2194">
          <a:solidFill>
            <a:srgbClr val="0070C0"/>
          </a:solidFill>
          <a:latin typeface="Arial" charset="0"/>
          <a:ea typeface="MS PGothic" pitchFamily="34" charset="-128"/>
          <a:cs typeface="Arial" charset="0"/>
        </a:defRPr>
      </a:lvl2pPr>
      <a:lvl3pPr algn="l" rtl="0" eaLnBrk="1" fontAlgn="base" hangingPunct="1">
        <a:spcBef>
          <a:spcPct val="0"/>
        </a:spcBef>
        <a:spcAft>
          <a:spcPct val="0"/>
        </a:spcAft>
        <a:defRPr sz="2194">
          <a:solidFill>
            <a:srgbClr val="0070C0"/>
          </a:solidFill>
          <a:latin typeface="Arial" charset="0"/>
          <a:ea typeface="MS PGothic" pitchFamily="34" charset="-128"/>
          <a:cs typeface="Arial" charset="0"/>
        </a:defRPr>
      </a:lvl3pPr>
      <a:lvl4pPr algn="l" rtl="0" eaLnBrk="1" fontAlgn="base" hangingPunct="1">
        <a:spcBef>
          <a:spcPct val="0"/>
        </a:spcBef>
        <a:spcAft>
          <a:spcPct val="0"/>
        </a:spcAft>
        <a:defRPr sz="2194">
          <a:solidFill>
            <a:srgbClr val="0070C0"/>
          </a:solidFill>
          <a:latin typeface="Arial" charset="0"/>
          <a:ea typeface="MS PGothic" pitchFamily="34" charset="-128"/>
          <a:cs typeface="Arial" charset="0"/>
        </a:defRPr>
      </a:lvl4pPr>
      <a:lvl5pPr algn="l" rtl="0" eaLnBrk="1" fontAlgn="base" hangingPunct="1">
        <a:spcBef>
          <a:spcPct val="0"/>
        </a:spcBef>
        <a:spcAft>
          <a:spcPct val="0"/>
        </a:spcAft>
        <a:defRPr sz="2194">
          <a:solidFill>
            <a:srgbClr val="0070C0"/>
          </a:solidFill>
          <a:latin typeface="Arial" charset="0"/>
          <a:ea typeface="MS PGothic" pitchFamily="34" charset="-128"/>
          <a:cs typeface="Arial" charset="0"/>
        </a:defRPr>
      </a:lvl5pPr>
      <a:lvl6pPr marL="455966" algn="l" rtl="0" eaLnBrk="1" fontAlgn="base" hangingPunct="1">
        <a:spcBef>
          <a:spcPct val="0"/>
        </a:spcBef>
        <a:spcAft>
          <a:spcPct val="0"/>
        </a:spcAft>
        <a:defRPr sz="2194" b="1">
          <a:solidFill>
            <a:schemeClr val="bg1"/>
          </a:solidFill>
          <a:latin typeface="Verdana" pitchFamily="34" charset="0"/>
        </a:defRPr>
      </a:lvl6pPr>
      <a:lvl7pPr marL="911931" algn="l" rtl="0" eaLnBrk="1" fontAlgn="base" hangingPunct="1">
        <a:spcBef>
          <a:spcPct val="0"/>
        </a:spcBef>
        <a:spcAft>
          <a:spcPct val="0"/>
        </a:spcAft>
        <a:defRPr sz="2194" b="1">
          <a:solidFill>
            <a:schemeClr val="bg1"/>
          </a:solidFill>
          <a:latin typeface="Verdana" pitchFamily="34" charset="0"/>
        </a:defRPr>
      </a:lvl7pPr>
      <a:lvl8pPr marL="1367897" algn="l" rtl="0" eaLnBrk="1" fontAlgn="base" hangingPunct="1">
        <a:spcBef>
          <a:spcPct val="0"/>
        </a:spcBef>
        <a:spcAft>
          <a:spcPct val="0"/>
        </a:spcAft>
        <a:defRPr sz="2194" b="1">
          <a:solidFill>
            <a:schemeClr val="bg1"/>
          </a:solidFill>
          <a:latin typeface="Verdana" pitchFamily="34" charset="0"/>
        </a:defRPr>
      </a:lvl8pPr>
      <a:lvl9pPr marL="1823862" algn="l" rtl="0" eaLnBrk="1" fontAlgn="base" hangingPunct="1">
        <a:spcBef>
          <a:spcPct val="0"/>
        </a:spcBef>
        <a:spcAft>
          <a:spcPct val="0"/>
        </a:spcAft>
        <a:defRPr sz="2194" b="1">
          <a:solidFill>
            <a:schemeClr val="bg1"/>
          </a:solidFill>
          <a:latin typeface="Verdana" pitchFamily="34" charset="0"/>
        </a:defRPr>
      </a:lvl9pPr>
    </p:titleStyle>
    <p:bodyStyle>
      <a:lvl1pPr marL="341974" indent="-341974" algn="l" rtl="0" eaLnBrk="1" fontAlgn="base" hangingPunct="1">
        <a:lnSpc>
          <a:spcPct val="119000"/>
        </a:lnSpc>
        <a:spcBef>
          <a:spcPct val="20000"/>
        </a:spcBef>
        <a:spcAft>
          <a:spcPct val="0"/>
        </a:spcAft>
        <a:buClr>
          <a:schemeClr val="accent1"/>
        </a:buClr>
        <a:buFont typeface="Verdana" charset="0"/>
        <a:defRPr sz="1795">
          <a:solidFill>
            <a:srgbClr val="8197A6"/>
          </a:solidFill>
          <a:latin typeface="Arial" charset="0"/>
          <a:ea typeface="MS PGothic" pitchFamily="34" charset="-128"/>
          <a:cs typeface="Arial" charset="0"/>
        </a:defRPr>
      </a:lvl1pPr>
      <a:lvl2pPr marL="805856" indent="-349891" algn="l" rtl="0" eaLnBrk="1" fontAlgn="base" hangingPunct="1">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2pPr>
      <a:lvl3pPr marL="1402727" indent="-490796" algn="l" rtl="0" eaLnBrk="1" fontAlgn="base" hangingPunct="1">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3pPr>
      <a:lvl4pPr marL="1999599" indent="-631703" algn="l" rtl="0" eaLnBrk="1" fontAlgn="base" hangingPunct="1">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4pPr>
      <a:lvl5pPr marL="2596471" indent="-772608" algn="l" rtl="0" eaLnBrk="1" fontAlgn="base" hangingPunct="1">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5pPr>
      <a:lvl6pPr marL="3470405"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6pPr>
      <a:lvl7pPr marL="3926370"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7pPr>
      <a:lvl8pPr marL="4382336"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8pPr>
      <a:lvl9pPr marL="4838301"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9pPr>
    </p:bodyStyle>
    <p:otherStyle>
      <a:defPPr>
        <a:defRPr lang="en-US"/>
      </a:defPPr>
      <a:lvl1pPr marL="0" algn="l" defTabSz="911931" rtl="0" eaLnBrk="1" latinLnBrk="0" hangingPunct="1">
        <a:defRPr sz="1795" kern="1200">
          <a:solidFill>
            <a:schemeClr val="tx1"/>
          </a:solidFill>
          <a:latin typeface="+mn-lt"/>
          <a:ea typeface="+mn-ea"/>
          <a:cs typeface="+mn-cs"/>
        </a:defRPr>
      </a:lvl1pPr>
      <a:lvl2pPr marL="455966" algn="l" defTabSz="911931" rtl="0" eaLnBrk="1" latinLnBrk="0" hangingPunct="1">
        <a:defRPr sz="1795" kern="1200">
          <a:solidFill>
            <a:schemeClr val="tx1"/>
          </a:solidFill>
          <a:latin typeface="+mn-lt"/>
          <a:ea typeface="+mn-ea"/>
          <a:cs typeface="+mn-cs"/>
        </a:defRPr>
      </a:lvl2pPr>
      <a:lvl3pPr marL="911931" algn="l" defTabSz="911931" rtl="0" eaLnBrk="1" latinLnBrk="0" hangingPunct="1">
        <a:defRPr sz="1795" kern="1200">
          <a:solidFill>
            <a:schemeClr val="tx1"/>
          </a:solidFill>
          <a:latin typeface="+mn-lt"/>
          <a:ea typeface="+mn-ea"/>
          <a:cs typeface="+mn-cs"/>
        </a:defRPr>
      </a:lvl3pPr>
      <a:lvl4pPr marL="1367897" algn="l" defTabSz="911931" rtl="0" eaLnBrk="1" latinLnBrk="0" hangingPunct="1">
        <a:defRPr sz="1795" kern="1200">
          <a:solidFill>
            <a:schemeClr val="tx1"/>
          </a:solidFill>
          <a:latin typeface="+mn-lt"/>
          <a:ea typeface="+mn-ea"/>
          <a:cs typeface="+mn-cs"/>
        </a:defRPr>
      </a:lvl4pPr>
      <a:lvl5pPr marL="1823862" algn="l" defTabSz="911931" rtl="0" eaLnBrk="1" latinLnBrk="0" hangingPunct="1">
        <a:defRPr sz="1795" kern="1200">
          <a:solidFill>
            <a:schemeClr val="tx1"/>
          </a:solidFill>
          <a:latin typeface="+mn-lt"/>
          <a:ea typeface="+mn-ea"/>
          <a:cs typeface="+mn-cs"/>
        </a:defRPr>
      </a:lvl5pPr>
      <a:lvl6pPr marL="2279828" algn="l" defTabSz="911931" rtl="0" eaLnBrk="1" latinLnBrk="0" hangingPunct="1">
        <a:defRPr sz="1795" kern="1200">
          <a:solidFill>
            <a:schemeClr val="tx1"/>
          </a:solidFill>
          <a:latin typeface="+mn-lt"/>
          <a:ea typeface="+mn-ea"/>
          <a:cs typeface="+mn-cs"/>
        </a:defRPr>
      </a:lvl6pPr>
      <a:lvl7pPr marL="2735793" algn="l" defTabSz="911931" rtl="0" eaLnBrk="1" latinLnBrk="0" hangingPunct="1">
        <a:defRPr sz="1795" kern="1200">
          <a:solidFill>
            <a:schemeClr val="tx1"/>
          </a:solidFill>
          <a:latin typeface="+mn-lt"/>
          <a:ea typeface="+mn-ea"/>
          <a:cs typeface="+mn-cs"/>
        </a:defRPr>
      </a:lvl7pPr>
      <a:lvl8pPr marL="3191759" algn="l" defTabSz="911931" rtl="0" eaLnBrk="1" latinLnBrk="0" hangingPunct="1">
        <a:defRPr sz="1795" kern="1200">
          <a:solidFill>
            <a:schemeClr val="tx1"/>
          </a:solidFill>
          <a:latin typeface="+mn-lt"/>
          <a:ea typeface="+mn-ea"/>
          <a:cs typeface="+mn-cs"/>
        </a:defRPr>
      </a:lvl8pPr>
      <a:lvl9pPr marL="3647724" algn="l" defTabSz="911931" rtl="0" eaLnBrk="1" latinLnBrk="0" hangingPunct="1">
        <a:defRPr sz="1795"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p:nvSpPr>
        <p:spPr>
          <a:xfrm>
            <a:off x="-6566" y="-2"/>
            <a:ext cx="12198566"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pic>
        <p:nvPicPr>
          <p:cNvPr id="6" name="Picture 5">
            <a:extLst>
              <a:ext uri="{FF2B5EF4-FFF2-40B4-BE49-F238E27FC236}">
                <a16:creationId xmlns:a16="http://schemas.microsoft.com/office/drawing/2014/main" id="{AD8FAFFC-0223-1740-BEBD-B739458582D9}"/>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2"/>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3"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p:ph type="title"/>
          </p:nvPr>
        </p:nvSpPr>
        <p:spPr>
          <a:xfrm>
            <a:off x="216425" y="156383"/>
            <a:ext cx="10108850" cy="563779"/>
          </a:xfrm>
          <a:prstGeom prst="rect">
            <a:avLst/>
          </a:prstGeom>
        </p:spPr>
        <p:txBody>
          <a:bodyPr vert="horz" lIns="0" tIns="45720" rIns="0" bIns="45720" rtlCol="0" anchor="ctr" anchorCtr="0">
            <a:normAutofit/>
          </a:bodyPr>
          <a:lstStyle/>
          <a:p>
            <a:r>
              <a:rPr lang="en-US" noProof="0"/>
              <a:t>Click to edit Master title style</a:t>
            </a:r>
            <a:endParaRPr lang="en-GB" noProof="0"/>
          </a:p>
        </p:txBody>
      </p:sp>
      <p:grpSp>
        <p:nvGrpSpPr>
          <p:cNvPr id="123" name="Group 122">
            <a:extLst>
              <a:ext uri="{FF2B5EF4-FFF2-40B4-BE49-F238E27FC236}">
                <a16:creationId xmlns:a16="http://schemas.microsoft.com/office/drawing/2014/main" id="{84611090-2709-A645-A25B-F81732AE5600}"/>
              </a:ext>
            </a:extLst>
          </p:cNvPr>
          <p:cNvGrpSpPr/>
          <p:nvPr/>
        </p:nvGrpSpPr>
        <p:grpSpPr>
          <a:xfrm>
            <a:off x="226689" y="6572055"/>
            <a:ext cx="9280921" cy="144114"/>
            <a:chOff x="226688" y="6572055"/>
            <a:chExt cx="9280921" cy="144114"/>
          </a:xfrm>
        </p:grpSpPr>
        <p:pic>
          <p:nvPicPr>
            <p:cNvPr id="124" name="Picture 123" descr="at.png">
              <a:extLst>
                <a:ext uri="{FF2B5EF4-FFF2-40B4-BE49-F238E27FC236}">
                  <a16:creationId xmlns:a16="http://schemas.microsoft.com/office/drawing/2014/main" id="{72204563-5CEB-DE46-ADC9-DE9B80BAEC8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25" name="Picture 124" descr="be.png">
              <a:extLst>
                <a:ext uri="{FF2B5EF4-FFF2-40B4-BE49-F238E27FC236}">
                  <a16:creationId xmlns:a16="http://schemas.microsoft.com/office/drawing/2014/main" id="{477C9728-D5E9-1C40-97EF-1C69E982CF1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26" name="Picture 125" descr="ch.png">
              <a:extLst>
                <a:ext uri="{FF2B5EF4-FFF2-40B4-BE49-F238E27FC236}">
                  <a16:creationId xmlns:a16="http://schemas.microsoft.com/office/drawing/2014/main" id="{8166B04C-B510-DD47-A87F-D80609C3D45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27" name="Picture 126" descr="cz.png">
              <a:extLst>
                <a:ext uri="{FF2B5EF4-FFF2-40B4-BE49-F238E27FC236}">
                  <a16:creationId xmlns:a16="http://schemas.microsoft.com/office/drawing/2014/main" id="{FCFB9012-7B57-2E43-834C-CDD0BDEE00F2}"/>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28" name="Picture 127" descr="de.png">
              <a:extLst>
                <a:ext uri="{FF2B5EF4-FFF2-40B4-BE49-F238E27FC236}">
                  <a16:creationId xmlns:a16="http://schemas.microsoft.com/office/drawing/2014/main" id="{8313EFCA-CF26-7840-AD4A-242E95B406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29" name="Picture 128" descr="dk.png">
              <a:extLst>
                <a:ext uri="{FF2B5EF4-FFF2-40B4-BE49-F238E27FC236}">
                  <a16:creationId xmlns:a16="http://schemas.microsoft.com/office/drawing/2014/main" id="{00E25225-899D-EF41-B2B8-41646B57D7A3}"/>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30" name="Picture 129" descr="ee.png">
              <a:extLst>
                <a:ext uri="{FF2B5EF4-FFF2-40B4-BE49-F238E27FC236}">
                  <a16:creationId xmlns:a16="http://schemas.microsoft.com/office/drawing/2014/main" id="{5D35F23B-7852-494E-8A56-AEEC9341D29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31" name="Picture 130" descr="es.png">
              <a:extLst>
                <a:ext uri="{FF2B5EF4-FFF2-40B4-BE49-F238E27FC236}">
                  <a16:creationId xmlns:a16="http://schemas.microsoft.com/office/drawing/2014/main" id="{2FD4B845-CC95-1A43-871E-A23BF70D641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32" name="Picture 131" descr="fi.png">
              <a:extLst>
                <a:ext uri="{FF2B5EF4-FFF2-40B4-BE49-F238E27FC236}">
                  <a16:creationId xmlns:a16="http://schemas.microsoft.com/office/drawing/2014/main" id="{DA842F0C-29FC-CD4E-870A-33CE31D3F59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33" name="Picture 132" descr="fr.png">
              <a:extLst>
                <a:ext uri="{FF2B5EF4-FFF2-40B4-BE49-F238E27FC236}">
                  <a16:creationId xmlns:a16="http://schemas.microsoft.com/office/drawing/2014/main" id="{44C46CCE-9BD3-4242-8C8A-AF3E9F07B8B8}"/>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34" name="Picture 133" descr="gr.png">
              <a:extLst>
                <a:ext uri="{FF2B5EF4-FFF2-40B4-BE49-F238E27FC236}">
                  <a16:creationId xmlns:a16="http://schemas.microsoft.com/office/drawing/2014/main" id="{27633A7A-2EB2-404E-B511-142BC7BB5582}"/>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35" name="Picture 134" descr="hu.png">
              <a:extLst>
                <a:ext uri="{FF2B5EF4-FFF2-40B4-BE49-F238E27FC236}">
                  <a16:creationId xmlns:a16="http://schemas.microsoft.com/office/drawing/2014/main" id="{4217B9FB-459A-B546-A54E-548524B7C2C4}"/>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36" name="Picture 135" descr="ie.png">
              <a:extLst>
                <a:ext uri="{FF2B5EF4-FFF2-40B4-BE49-F238E27FC236}">
                  <a16:creationId xmlns:a16="http://schemas.microsoft.com/office/drawing/2014/main" id="{DEE095B2-ED73-3D4C-8392-9DEDF8625DF3}"/>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37" name="Picture 136" descr="it.png">
              <a:extLst>
                <a:ext uri="{FF2B5EF4-FFF2-40B4-BE49-F238E27FC236}">
                  <a16:creationId xmlns:a16="http://schemas.microsoft.com/office/drawing/2014/main" id="{E9688203-9FF6-C24F-A4AF-844D20FDBFD4}"/>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38" name="Picture 137" descr="lu.png">
              <a:extLst>
                <a:ext uri="{FF2B5EF4-FFF2-40B4-BE49-F238E27FC236}">
                  <a16:creationId xmlns:a16="http://schemas.microsoft.com/office/drawing/2014/main" id="{26FB1992-B47F-9F43-8470-1BF997A77A42}"/>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39" name="Picture 138" descr="nl.png">
              <a:extLst>
                <a:ext uri="{FF2B5EF4-FFF2-40B4-BE49-F238E27FC236}">
                  <a16:creationId xmlns:a16="http://schemas.microsoft.com/office/drawing/2014/main" id="{E281C0B7-FC9F-4341-857A-15FDBBF6794A}"/>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40" name="Picture 139" descr="no.png">
              <a:extLst>
                <a:ext uri="{FF2B5EF4-FFF2-40B4-BE49-F238E27FC236}">
                  <a16:creationId xmlns:a16="http://schemas.microsoft.com/office/drawing/2014/main" id="{E76441A9-ECD6-0C4F-9B92-8E4D421E99BF}"/>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41" name="Picture 140" descr="pl.png">
              <a:extLst>
                <a:ext uri="{FF2B5EF4-FFF2-40B4-BE49-F238E27FC236}">
                  <a16:creationId xmlns:a16="http://schemas.microsoft.com/office/drawing/2014/main" id="{5A2A7EDB-F79F-E34B-AEB6-63ABE53F7097}"/>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42" name="Picture 141" descr="pt.png">
              <a:extLst>
                <a:ext uri="{FF2B5EF4-FFF2-40B4-BE49-F238E27FC236}">
                  <a16:creationId xmlns:a16="http://schemas.microsoft.com/office/drawing/2014/main" id="{D41987F5-95C5-F347-BC06-9D5CFABA1D69}"/>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43" name="Picture 142" descr="ro.png">
              <a:extLst>
                <a:ext uri="{FF2B5EF4-FFF2-40B4-BE49-F238E27FC236}">
                  <a16:creationId xmlns:a16="http://schemas.microsoft.com/office/drawing/2014/main" id="{23B8D47D-1D03-BC4A-BD39-4C93CADF3530}"/>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44" name="Picture 143" descr="se.png">
              <a:extLst>
                <a:ext uri="{FF2B5EF4-FFF2-40B4-BE49-F238E27FC236}">
                  <a16:creationId xmlns:a16="http://schemas.microsoft.com/office/drawing/2014/main" id="{397F47CB-318B-3948-BBFF-78E1930FA681}"/>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45" name="Picture 144" descr="uk.png">
              <a:extLst>
                <a:ext uri="{FF2B5EF4-FFF2-40B4-BE49-F238E27FC236}">
                  <a16:creationId xmlns:a16="http://schemas.microsoft.com/office/drawing/2014/main" id="{FB09FC37-3988-174D-B73A-6B71AB7FF6C1}"/>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46" name="Picture 145" descr="ca.png">
              <a:extLst>
                <a:ext uri="{FF2B5EF4-FFF2-40B4-BE49-F238E27FC236}">
                  <a16:creationId xmlns:a16="http://schemas.microsoft.com/office/drawing/2014/main" id="{1099AFE1-FE5B-1E46-BECE-959EACADD55B}"/>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47" name="Picture 146">
              <a:extLst>
                <a:ext uri="{FF2B5EF4-FFF2-40B4-BE49-F238E27FC236}">
                  <a16:creationId xmlns:a16="http://schemas.microsoft.com/office/drawing/2014/main" id="{25C9D3BB-BD0A-424F-A700-8394507E6FAA}"/>
                </a:ext>
              </a:extLst>
            </p:cNvPr>
            <p:cNvPicPr>
              <a:picLocks noChangeAspect="1"/>
            </p:cNvPicPr>
            <p:nvPr userDrawn="1"/>
          </p:nvPicPr>
          <p:blipFill>
            <a:blip r:embed="rId45"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48" name="Picture 147" descr="si.png">
              <a:extLst>
                <a:ext uri="{FF2B5EF4-FFF2-40B4-BE49-F238E27FC236}">
                  <a16:creationId xmlns:a16="http://schemas.microsoft.com/office/drawing/2014/main" id="{5817CEA4-E49B-D044-99E4-A047AB75850D}"/>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083984533"/>
      </p:ext>
    </p:extLst>
  </p:cSld>
  <p:clrMap bg1="lt1" tx1="dk1" bg2="lt2" tx2="dk2" accent1="accent1" accent2="accent2" accent3="accent3" accent4="accent4" accent5="accent5" accent6="accent6" hlink="hlink" folHlink="folHlink"/>
  <p:sldLayoutIdLst>
    <p:sldLayoutId id="2147487438" r:id="rId1"/>
    <p:sldLayoutId id="2147487439" r:id="rId2"/>
    <p:sldLayoutId id="2147487440" r:id="rId3"/>
    <p:sldLayoutId id="2147487441" r:id="rId4"/>
    <p:sldLayoutId id="2147487442" r:id="rId5"/>
    <p:sldLayoutId id="2147487443" r:id="rId6"/>
    <p:sldLayoutId id="2147487444" r:id="rId7"/>
    <p:sldLayoutId id="2147487445" r:id="rId8"/>
    <p:sldLayoutId id="2147487446" r:id="rId9"/>
    <p:sldLayoutId id="2147487447" r:id="rId10"/>
    <p:sldLayoutId id="2147487448" r:id="rId11"/>
    <p:sldLayoutId id="2147487449" r:id="rId12"/>
    <p:sldLayoutId id="2147487450" r:id="rId13"/>
    <p:sldLayoutId id="2147487451" r:id="rId14"/>
    <p:sldLayoutId id="2147487452" r:id="rId15"/>
    <p:sldLayoutId id="2147487453" r:id="rId16"/>
    <p:sldLayoutId id="2147487454" r:id="rId17"/>
  </p:sldLayoutIdLst>
  <p:txStyles>
    <p:titleStyle>
      <a:lvl1pPr algn="l" rtl="0" eaLnBrk="1" fontAlgn="base" hangingPunct="1">
        <a:spcBef>
          <a:spcPct val="0"/>
        </a:spcBef>
        <a:spcAft>
          <a:spcPct val="0"/>
        </a:spcAft>
        <a:defRPr sz="2992" b="1">
          <a:solidFill>
            <a:schemeClr val="bg1"/>
          </a:solidFill>
          <a:latin typeface="Arial" charset="0"/>
          <a:ea typeface="MS PGothic" pitchFamily="34" charset="-128"/>
          <a:cs typeface="Arial" charset="0"/>
        </a:defRPr>
      </a:lvl1pPr>
      <a:lvl2pPr algn="l" rtl="0" eaLnBrk="1" fontAlgn="base" hangingPunct="1">
        <a:spcBef>
          <a:spcPct val="0"/>
        </a:spcBef>
        <a:spcAft>
          <a:spcPct val="0"/>
        </a:spcAft>
        <a:defRPr sz="2194">
          <a:solidFill>
            <a:srgbClr val="0070C0"/>
          </a:solidFill>
          <a:latin typeface="Arial" charset="0"/>
          <a:ea typeface="MS PGothic" pitchFamily="34" charset="-128"/>
          <a:cs typeface="Arial" charset="0"/>
        </a:defRPr>
      </a:lvl2pPr>
      <a:lvl3pPr algn="l" rtl="0" eaLnBrk="1" fontAlgn="base" hangingPunct="1">
        <a:spcBef>
          <a:spcPct val="0"/>
        </a:spcBef>
        <a:spcAft>
          <a:spcPct val="0"/>
        </a:spcAft>
        <a:defRPr sz="2194">
          <a:solidFill>
            <a:srgbClr val="0070C0"/>
          </a:solidFill>
          <a:latin typeface="Arial" charset="0"/>
          <a:ea typeface="MS PGothic" pitchFamily="34" charset="-128"/>
          <a:cs typeface="Arial" charset="0"/>
        </a:defRPr>
      </a:lvl3pPr>
      <a:lvl4pPr algn="l" rtl="0" eaLnBrk="1" fontAlgn="base" hangingPunct="1">
        <a:spcBef>
          <a:spcPct val="0"/>
        </a:spcBef>
        <a:spcAft>
          <a:spcPct val="0"/>
        </a:spcAft>
        <a:defRPr sz="2194">
          <a:solidFill>
            <a:srgbClr val="0070C0"/>
          </a:solidFill>
          <a:latin typeface="Arial" charset="0"/>
          <a:ea typeface="MS PGothic" pitchFamily="34" charset="-128"/>
          <a:cs typeface="Arial" charset="0"/>
        </a:defRPr>
      </a:lvl4pPr>
      <a:lvl5pPr algn="l" rtl="0" eaLnBrk="1" fontAlgn="base" hangingPunct="1">
        <a:spcBef>
          <a:spcPct val="0"/>
        </a:spcBef>
        <a:spcAft>
          <a:spcPct val="0"/>
        </a:spcAft>
        <a:defRPr sz="2194">
          <a:solidFill>
            <a:srgbClr val="0070C0"/>
          </a:solidFill>
          <a:latin typeface="Arial" charset="0"/>
          <a:ea typeface="MS PGothic" pitchFamily="34" charset="-128"/>
          <a:cs typeface="Arial" charset="0"/>
        </a:defRPr>
      </a:lvl5pPr>
      <a:lvl6pPr marL="455966" algn="l" rtl="0" eaLnBrk="1" fontAlgn="base" hangingPunct="1">
        <a:spcBef>
          <a:spcPct val="0"/>
        </a:spcBef>
        <a:spcAft>
          <a:spcPct val="0"/>
        </a:spcAft>
        <a:defRPr sz="2194" b="1">
          <a:solidFill>
            <a:schemeClr val="bg1"/>
          </a:solidFill>
          <a:latin typeface="Verdana" pitchFamily="34" charset="0"/>
        </a:defRPr>
      </a:lvl6pPr>
      <a:lvl7pPr marL="911931" algn="l" rtl="0" eaLnBrk="1" fontAlgn="base" hangingPunct="1">
        <a:spcBef>
          <a:spcPct val="0"/>
        </a:spcBef>
        <a:spcAft>
          <a:spcPct val="0"/>
        </a:spcAft>
        <a:defRPr sz="2194" b="1">
          <a:solidFill>
            <a:schemeClr val="bg1"/>
          </a:solidFill>
          <a:latin typeface="Verdana" pitchFamily="34" charset="0"/>
        </a:defRPr>
      </a:lvl7pPr>
      <a:lvl8pPr marL="1367897" algn="l" rtl="0" eaLnBrk="1" fontAlgn="base" hangingPunct="1">
        <a:spcBef>
          <a:spcPct val="0"/>
        </a:spcBef>
        <a:spcAft>
          <a:spcPct val="0"/>
        </a:spcAft>
        <a:defRPr sz="2194" b="1">
          <a:solidFill>
            <a:schemeClr val="bg1"/>
          </a:solidFill>
          <a:latin typeface="Verdana" pitchFamily="34" charset="0"/>
        </a:defRPr>
      </a:lvl8pPr>
      <a:lvl9pPr marL="1823862" algn="l" rtl="0" eaLnBrk="1" fontAlgn="base" hangingPunct="1">
        <a:spcBef>
          <a:spcPct val="0"/>
        </a:spcBef>
        <a:spcAft>
          <a:spcPct val="0"/>
        </a:spcAft>
        <a:defRPr sz="2194" b="1">
          <a:solidFill>
            <a:schemeClr val="bg1"/>
          </a:solidFill>
          <a:latin typeface="Verdana" pitchFamily="34" charset="0"/>
        </a:defRPr>
      </a:lvl9pPr>
    </p:titleStyle>
    <p:bodyStyle>
      <a:lvl1pPr marL="341974" indent="-341974" algn="l" rtl="0" eaLnBrk="1" fontAlgn="base" hangingPunct="1">
        <a:lnSpc>
          <a:spcPct val="119000"/>
        </a:lnSpc>
        <a:spcBef>
          <a:spcPct val="20000"/>
        </a:spcBef>
        <a:spcAft>
          <a:spcPct val="0"/>
        </a:spcAft>
        <a:buClr>
          <a:schemeClr val="accent1"/>
        </a:buClr>
        <a:buFont typeface="Verdana" charset="0"/>
        <a:defRPr sz="1795">
          <a:solidFill>
            <a:srgbClr val="8197A6"/>
          </a:solidFill>
          <a:latin typeface="Arial" charset="0"/>
          <a:ea typeface="MS PGothic" pitchFamily="34" charset="-128"/>
          <a:cs typeface="Arial" charset="0"/>
        </a:defRPr>
      </a:lvl1pPr>
      <a:lvl2pPr marL="805856" indent="-349891" algn="l" rtl="0" eaLnBrk="1" fontAlgn="base" hangingPunct="1">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2pPr>
      <a:lvl3pPr marL="1402727" indent="-490796" algn="l" rtl="0" eaLnBrk="1" fontAlgn="base" hangingPunct="1">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3pPr>
      <a:lvl4pPr marL="1999599" indent="-631703" algn="l" rtl="0" eaLnBrk="1" fontAlgn="base" hangingPunct="1">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4pPr>
      <a:lvl5pPr marL="2596471" indent="-772608" algn="l" rtl="0" eaLnBrk="1" fontAlgn="base" hangingPunct="1">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5pPr>
      <a:lvl6pPr marL="3470405"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6pPr>
      <a:lvl7pPr marL="3926370"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7pPr>
      <a:lvl8pPr marL="4382336"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8pPr>
      <a:lvl9pPr marL="4838301"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9pPr>
    </p:bodyStyle>
    <p:otherStyle>
      <a:defPPr>
        <a:defRPr lang="en-US"/>
      </a:defPPr>
      <a:lvl1pPr marL="0" algn="l" defTabSz="911931" rtl="0" eaLnBrk="1" latinLnBrk="0" hangingPunct="1">
        <a:defRPr sz="1795" kern="1200">
          <a:solidFill>
            <a:schemeClr val="tx1"/>
          </a:solidFill>
          <a:latin typeface="+mn-lt"/>
          <a:ea typeface="+mn-ea"/>
          <a:cs typeface="+mn-cs"/>
        </a:defRPr>
      </a:lvl1pPr>
      <a:lvl2pPr marL="455966" algn="l" defTabSz="911931" rtl="0" eaLnBrk="1" latinLnBrk="0" hangingPunct="1">
        <a:defRPr sz="1795" kern="1200">
          <a:solidFill>
            <a:schemeClr val="tx1"/>
          </a:solidFill>
          <a:latin typeface="+mn-lt"/>
          <a:ea typeface="+mn-ea"/>
          <a:cs typeface="+mn-cs"/>
        </a:defRPr>
      </a:lvl2pPr>
      <a:lvl3pPr marL="911931" algn="l" defTabSz="911931" rtl="0" eaLnBrk="1" latinLnBrk="0" hangingPunct="1">
        <a:defRPr sz="1795" kern="1200">
          <a:solidFill>
            <a:schemeClr val="tx1"/>
          </a:solidFill>
          <a:latin typeface="+mn-lt"/>
          <a:ea typeface="+mn-ea"/>
          <a:cs typeface="+mn-cs"/>
        </a:defRPr>
      </a:lvl3pPr>
      <a:lvl4pPr marL="1367897" algn="l" defTabSz="911931" rtl="0" eaLnBrk="1" latinLnBrk="0" hangingPunct="1">
        <a:defRPr sz="1795" kern="1200">
          <a:solidFill>
            <a:schemeClr val="tx1"/>
          </a:solidFill>
          <a:latin typeface="+mn-lt"/>
          <a:ea typeface="+mn-ea"/>
          <a:cs typeface="+mn-cs"/>
        </a:defRPr>
      </a:lvl4pPr>
      <a:lvl5pPr marL="1823862" algn="l" defTabSz="911931" rtl="0" eaLnBrk="1" latinLnBrk="0" hangingPunct="1">
        <a:defRPr sz="1795" kern="1200">
          <a:solidFill>
            <a:schemeClr val="tx1"/>
          </a:solidFill>
          <a:latin typeface="+mn-lt"/>
          <a:ea typeface="+mn-ea"/>
          <a:cs typeface="+mn-cs"/>
        </a:defRPr>
      </a:lvl5pPr>
      <a:lvl6pPr marL="2279828" algn="l" defTabSz="911931" rtl="0" eaLnBrk="1" latinLnBrk="0" hangingPunct="1">
        <a:defRPr sz="1795" kern="1200">
          <a:solidFill>
            <a:schemeClr val="tx1"/>
          </a:solidFill>
          <a:latin typeface="+mn-lt"/>
          <a:ea typeface="+mn-ea"/>
          <a:cs typeface="+mn-cs"/>
        </a:defRPr>
      </a:lvl6pPr>
      <a:lvl7pPr marL="2735793" algn="l" defTabSz="911931" rtl="0" eaLnBrk="1" latinLnBrk="0" hangingPunct="1">
        <a:defRPr sz="1795" kern="1200">
          <a:solidFill>
            <a:schemeClr val="tx1"/>
          </a:solidFill>
          <a:latin typeface="+mn-lt"/>
          <a:ea typeface="+mn-ea"/>
          <a:cs typeface="+mn-cs"/>
        </a:defRPr>
      </a:lvl7pPr>
      <a:lvl8pPr marL="3191759" algn="l" defTabSz="911931" rtl="0" eaLnBrk="1" latinLnBrk="0" hangingPunct="1">
        <a:defRPr sz="1795" kern="1200">
          <a:solidFill>
            <a:schemeClr val="tx1"/>
          </a:solidFill>
          <a:latin typeface="+mn-lt"/>
          <a:ea typeface="+mn-ea"/>
          <a:cs typeface="+mn-cs"/>
        </a:defRPr>
      </a:lvl8pPr>
      <a:lvl9pPr marL="3647724" algn="l" defTabSz="911931" rtl="0" eaLnBrk="1" latinLnBrk="0" hangingPunct="1">
        <a:defRPr sz="1795"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66" y="-2"/>
            <a:ext cx="12198566"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grpSp>
        <p:nvGrpSpPr>
          <p:cNvPr id="4" name="Group 3">
            <a:extLst>
              <a:ext uri="{FF2B5EF4-FFF2-40B4-BE49-F238E27FC236}">
                <a16:creationId xmlns:a16="http://schemas.microsoft.com/office/drawing/2014/main" id="{61873755-77D2-7D48-99A1-3F0D7902F7E5}"/>
              </a:ext>
            </a:extLst>
          </p:cNvPr>
          <p:cNvGrpSpPr/>
          <p:nvPr userDrawn="1"/>
        </p:nvGrpSpPr>
        <p:grpSpPr>
          <a:xfrm>
            <a:off x="226688" y="6569736"/>
            <a:ext cx="9628745" cy="144114"/>
            <a:chOff x="1076500" y="4469696"/>
            <a:chExt cx="9628745" cy="144114"/>
          </a:xfrm>
        </p:grpSpPr>
        <p:pic>
          <p:nvPicPr>
            <p:cNvPr id="93" name="Picture 92" descr="de.png">
              <a:extLst>
                <a:ext uri="{FF2B5EF4-FFF2-40B4-BE49-F238E27FC236}">
                  <a16:creationId xmlns:a16="http://schemas.microsoft.com/office/drawing/2014/main" id="{E193B19F-9EA7-C04A-B6E1-E8493812339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94" name="Picture 93" descr="at.png">
              <a:extLst>
                <a:ext uri="{FF2B5EF4-FFF2-40B4-BE49-F238E27FC236}">
                  <a16:creationId xmlns:a16="http://schemas.microsoft.com/office/drawing/2014/main" id="{BE4D4226-1484-894D-A57B-DF3CA0AEEA8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95" name="Picture 94" descr="be.png">
              <a:extLst>
                <a:ext uri="{FF2B5EF4-FFF2-40B4-BE49-F238E27FC236}">
                  <a16:creationId xmlns:a16="http://schemas.microsoft.com/office/drawing/2014/main" id="{CEB1C35B-A1B4-0D49-9F9A-EBE869AA06A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96" name="Picture 95" descr="dk.png">
              <a:extLst>
                <a:ext uri="{FF2B5EF4-FFF2-40B4-BE49-F238E27FC236}">
                  <a16:creationId xmlns:a16="http://schemas.microsoft.com/office/drawing/2014/main" id="{77471C13-DD1F-3A45-BC46-C08FDA20333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97" name="Picture 96" descr="es.png">
              <a:extLst>
                <a:ext uri="{FF2B5EF4-FFF2-40B4-BE49-F238E27FC236}">
                  <a16:creationId xmlns:a16="http://schemas.microsoft.com/office/drawing/2014/main" id="{19BEDE25-37C8-C04F-A9F9-4836374CE6E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98" name="Picture 97" descr="ee.png">
              <a:extLst>
                <a:ext uri="{FF2B5EF4-FFF2-40B4-BE49-F238E27FC236}">
                  <a16:creationId xmlns:a16="http://schemas.microsoft.com/office/drawing/2014/main" id="{731ED53B-A8E5-8746-8B18-868E3939807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99" name="Picture 98" descr="fi.png">
              <a:extLst>
                <a:ext uri="{FF2B5EF4-FFF2-40B4-BE49-F238E27FC236}">
                  <a16:creationId xmlns:a16="http://schemas.microsoft.com/office/drawing/2014/main" id="{3DD470AD-8BA3-354E-96A9-EACC81BA7374}"/>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100" name="Picture 99" descr="fr.png">
              <a:extLst>
                <a:ext uri="{FF2B5EF4-FFF2-40B4-BE49-F238E27FC236}">
                  <a16:creationId xmlns:a16="http://schemas.microsoft.com/office/drawing/2014/main" id="{7488A28E-83DC-D84A-AF92-F323BB68BD05}"/>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101" name="Picture 100" descr="gr.png">
              <a:extLst>
                <a:ext uri="{FF2B5EF4-FFF2-40B4-BE49-F238E27FC236}">
                  <a16:creationId xmlns:a16="http://schemas.microsoft.com/office/drawing/2014/main" id="{7BE53EFB-834C-B148-BA0D-1101E67FD5E6}"/>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102" name="Picture 101" descr="hu.png">
              <a:extLst>
                <a:ext uri="{FF2B5EF4-FFF2-40B4-BE49-F238E27FC236}">
                  <a16:creationId xmlns:a16="http://schemas.microsoft.com/office/drawing/2014/main" id="{7B981BCF-7994-754E-94CB-E04B6C9FA6E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103" name="Picture 102" descr="ie.png">
              <a:extLst>
                <a:ext uri="{FF2B5EF4-FFF2-40B4-BE49-F238E27FC236}">
                  <a16:creationId xmlns:a16="http://schemas.microsoft.com/office/drawing/2014/main" id="{03DCBA8B-803C-A244-8E76-CDA502AB1898}"/>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104" name="Picture 103" descr="it.png">
              <a:extLst>
                <a:ext uri="{FF2B5EF4-FFF2-40B4-BE49-F238E27FC236}">
                  <a16:creationId xmlns:a16="http://schemas.microsoft.com/office/drawing/2014/main" id="{8ACC76C5-A2F5-BB42-863E-CDED5BB6304A}"/>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105" name="Picture 104" descr="lu.png">
              <a:extLst>
                <a:ext uri="{FF2B5EF4-FFF2-40B4-BE49-F238E27FC236}">
                  <a16:creationId xmlns:a16="http://schemas.microsoft.com/office/drawing/2014/main" id="{B08DA397-697F-DF44-9F75-47F9E99D8F10}"/>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106" name="Picture 105" descr="no.png">
              <a:extLst>
                <a:ext uri="{FF2B5EF4-FFF2-40B4-BE49-F238E27FC236}">
                  <a16:creationId xmlns:a16="http://schemas.microsoft.com/office/drawing/2014/main" id="{8253A672-7057-114B-A847-EFB1DC7557B1}"/>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107" name="Picture 106" descr="nl.png">
              <a:extLst>
                <a:ext uri="{FF2B5EF4-FFF2-40B4-BE49-F238E27FC236}">
                  <a16:creationId xmlns:a16="http://schemas.microsoft.com/office/drawing/2014/main" id="{701C9B59-FE02-FC4A-A5B9-B6769E324D02}"/>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108" name="Picture 107" descr="pl.png">
              <a:extLst>
                <a:ext uri="{FF2B5EF4-FFF2-40B4-BE49-F238E27FC236}">
                  <a16:creationId xmlns:a16="http://schemas.microsoft.com/office/drawing/2014/main" id="{36F70CAB-D276-EF47-92BB-4323FF59683C}"/>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109" name="Picture 108" descr="pt.png">
              <a:extLst>
                <a:ext uri="{FF2B5EF4-FFF2-40B4-BE49-F238E27FC236}">
                  <a16:creationId xmlns:a16="http://schemas.microsoft.com/office/drawing/2014/main" id="{C7F3D8B4-851A-AF49-B59B-8E8259E36029}"/>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110" name="Picture 109" descr="cz.png">
              <a:extLst>
                <a:ext uri="{FF2B5EF4-FFF2-40B4-BE49-F238E27FC236}">
                  <a16:creationId xmlns:a16="http://schemas.microsoft.com/office/drawing/2014/main" id="{844C8E73-19C0-8645-BA2C-9A2AE13016FC}"/>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111" name="Picture 110" descr="ro.png">
              <a:extLst>
                <a:ext uri="{FF2B5EF4-FFF2-40B4-BE49-F238E27FC236}">
                  <a16:creationId xmlns:a16="http://schemas.microsoft.com/office/drawing/2014/main" id="{E654A66D-2732-E344-B843-6CE13AAC680F}"/>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112" name="Picture 111" descr="se.png">
              <a:extLst>
                <a:ext uri="{FF2B5EF4-FFF2-40B4-BE49-F238E27FC236}">
                  <a16:creationId xmlns:a16="http://schemas.microsoft.com/office/drawing/2014/main" id="{A024F0CF-1EFB-9148-9695-6CAA150C585D}"/>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113" name="Picture 112" descr="ch.png">
              <a:extLst>
                <a:ext uri="{FF2B5EF4-FFF2-40B4-BE49-F238E27FC236}">
                  <a16:creationId xmlns:a16="http://schemas.microsoft.com/office/drawing/2014/main" id="{AA23EA42-BF26-D747-A010-8F9D8D9057CA}"/>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114" name="Picture 113" descr="uk.png">
              <a:extLst>
                <a:ext uri="{FF2B5EF4-FFF2-40B4-BE49-F238E27FC236}">
                  <a16:creationId xmlns:a16="http://schemas.microsoft.com/office/drawing/2014/main" id="{8CFFF940-BC23-CD46-9090-334560F7BA9D}"/>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115" name="Picture 114">
              <a:extLst>
                <a:ext uri="{FF2B5EF4-FFF2-40B4-BE49-F238E27FC236}">
                  <a16:creationId xmlns:a16="http://schemas.microsoft.com/office/drawing/2014/main" id="{20AB05E4-2BE8-DE46-B436-FE570335B0F5}"/>
                </a:ext>
              </a:extLst>
            </p:cNvPr>
            <p:cNvPicPr>
              <a:picLocks noChangeAspect="1"/>
            </p:cNvPicPr>
            <p:nvPr userDrawn="1"/>
          </p:nvPicPr>
          <p:blipFill>
            <a:blip r:embed="rId41"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116" name="Picture 115">
              <a:extLst>
                <a:ext uri="{FF2B5EF4-FFF2-40B4-BE49-F238E27FC236}">
                  <a16:creationId xmlns:a16="http://schemas.microsoft.com/office/drawing/2014/main" id="{2D163D4C-EE71-9744-BE99-D166BF8ADE72}"/>
                </a:ext>
              </a:extLst>
            </p:cNvPr>
            <p:cNvPicPr>
              <a:picLocks noChangeAspect="1"/>
            </p:cNvPicPr>
            <p:nvPr userDrawn="1"/>
          </p:nvPicPr>
          <p:blipFill>
            <a:blip r:embed="rId42"/>
            <a:stretch>
              <a:fillRect/>
            </a:stretch>
          </p:blipFill>
          <p:spPr>
            <a:xfrm>
              <a:off x="9768386" y="4469696"/>
              <a:ext cx="216000" cy="144000"/>
            </a:xfrm>
            <a:prstGeom prst="rect">
              <a:avLst/>
            </a:prstGeom>
          </p:spPr>
        </p:pic>
        <p:pic>
          <p:nvPicPr>
            <p:cNvPr id="117" name="Picture 116" descr="ca.png">
              <a:extLst>
                <a:ext uri="{FF2B5EF4-FFF2-40B4-BE49-F238E27FC236}">
                  <a16:creationId xmlns:a16="http://schemas.microsoft.com/office/drawing/2014/main" id="{A559A498-3191-894A-810C-BD4AE5EEB4C7}"/>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18" name="Picture 117" descr="si.png">
              <a:extLst>
                <a:ext uri="{FF2B5EF4-FFF2-40B4-BE49-F238E27FC236}">
                  <a16:creationId xmlns:a16="http://schemas.microsoft.com/office/drawing/2014/main" id="{A0422BBB-5084-E44D-8BE9-72C53820AD6D}"/>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4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0" y="2"/>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3"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47"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3"/>
            <a:ext cx="10108850" cy="563779"/>
          </a:xfrm>
          <a:prstGeom prst="rect">
            <a:avLst/>
          </a:prstGeom>
        </p:spPr>
        <p:txBody>
          <a:bodyPr vert="horz" lIns="0" tIns="45720" rIns="0" bIns="45720" rtlCol="0" anchor="ctr" anchorCtr="0">
            <a:normAutofit/>
          </a:bodyPr>
          <a:lstStyle/>
          <a:p>
            <a:r>
              <a:rPr lang="en-GB" noProof="0"/>
              <a:t>CLICK TO EDIT MASTER TITLE STYLE</a:t>
            </a:r>
          </a:p>
        </p:txBody>
      </p:sp>
    </p:spTree>
    <p:extLst>
      <p:ext uri="{BB962C8B-B14F-4D97-AF65-F5344CB8AC3E}">
        <p14:creationId xmlns:p14="http://schemas.microsoft.com/office/powerpoint/2010/main" val="1724204840"/>
      </p:ext>
    </p:extLst>
  </p:cSld>
  <p:clrMap bg1="lt1" tx1="dk1" bg2="lt2" tx2="dk2" accent1="accent1" accent2="accent2" accent3="accent3" accent4="accent4" accent5="accent5" accent6="accent6" hlink="hlink" folHlink="folHlink"/>
  <p:sldLayoutIdLst>
    <p:sldLayoutId id="2147487458" r:id="rId1"/>
    <p:sldLayoutId id="2147487459" r:id="rId2"/>
    <p:sldLayoutId id="2147487460" r:id="rId3"/>
    <p:sldLayoutId id="2147487461" r:id="rId4"/>
    <p:sldLayoutId id="2147487462" r:id="rId5"/>
    <p:sldLayoutId id="2147487463" r:id="rId6"/>
    <p:sldLayoutId id="2147487464" r:id="rId7"/>
    <p:sldLayoutId id="2147487465" r:id="rId8"/>
    <p:sldLayoutId id="2147487466" r:id="rId9"/>
    <p:sldLayoutId id="2147487467" r:id="rId10"/>
    <p:sldLayoutId id="2147487468" r:id="rId11"/>
    <p:sldLayoutId id="2147487469" r:id="rId12"/>
    <p:sldLayoutId id="2147487470" r:id="rId13"/>
    <p:sldLayoutId id="2147487471" r:id="rId14"/>
    <p:sldLayoutId id="2147487472" r:id="rId15"/>
    <p:sldLayoutId id="2147487473" r:id="rId16"/>
    <p:sldLayoutId id="2147487474" r:id="rId17"/>
  </p:sldLayoutIdLst>
  <p:hf sldNum="0" hdr="0" dt="0"/>
  <p:txStyles>
    <p:titleStyle>
      <a:lvl1pPr algn="l" rtl="0" eaLnBrk="0" fontAlgn="base" hangingPunct="0">
        <a:spcBef>
          <a:spcPct val="0"/>
        </a:spcBef>
        <a:spcAft>
          <a:spcPct val="0"/>
        </a:spcAft>
        <a:defRPr sz="2992"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5pPr>
      <a:lvl6pPr marL="455966" algn="l" rtl="0" eaLnBrk="1" fontAlgn="base" hangingPunct="1">
        <a:spcBef>
          <a:spcPct val="0"/>
        </a:spcBef>
        <a:spcAft>
          <a:spcPct val="0"/>
        </a:spcAft>
        <a:defRPr sz="2194" b="1">
          <a:solidFill>
            <a:schemeClr val="bg1"/>
          </a:solidFill>
          <a:latin typeface="Verdana" pitchFamily="34" charset="0"/>
        </a:defRPr>
      </a:lvl6pPr>
      <a:lvl7pPr marL="911931" algn="l" rtl="0" eaLnBrk="1" fontAlgn="base" hangingPunct="1">
        <a:spcBef>
          <a:spcPct val="0"/>
        </a:spcBef>
        <a:spcAft>
          <a:spcPct val="0"/>
        </a:spcAft>
        <a:defRPr sz="2194" b="1">
          <a:solidFill>
            <a:schemeClr val="bg1"/>
          </a:solidFill>
          <a:latin typeface="Verdana" pitchFamily="34" charset="0"/>
        </a:defRPr>
      </a:lvl7pPr>
      <a:lvl8pPr marL="1367897" algn="l" rtl="0" eaLnBrk="1" fontAlgn="base" hangingPunct="1">
        <a:spcBef>
          <a:spcPct val="0"/>
        </a:spcBef>
        <a:spcAft>
          <a:spcPct val="0"/>
        </a:spcAft>
        <a:defRPr sz="2194" b="1">
          <a:solidFill>
            <a:schemeClr val="bg1"/>
          </a:solidFill>
          <a:latin typeface="Verdana" pitchFamily="34" charset="0"/>
        </a:defRPr>
      </a:lvl8pPr>
      <a:lvl9pPr marL="1823862" algn="l" rtl="0" eaLnBrk="1" fontAlgn="base" hangingPunct="1">
        <a:spcBef>
          <a:spcPct val="0"/>
        </a:spcBef>
        <a:spcAft>
          <a:spcPct val="0"/>
        </a:spcAft>
        <a:defRPr sz="2194" b="1">
          <a:solidFill>
            <a:schemeClr val="bg1"/>
          </a:solidFill>
          <a:latin typeface="Verdana" pitchFamily="34" charset="0"/>
        </a:defRPr>
      </a:lvl9pPr>
    </p:titleStyle>
    <p:bodyStyle>
      <a:lvl1pPr marL="341974" indent="-341974" algn="l" rtl="0" eaLnBrk="0" fontAlgn="base" hangingPunct="0">
        <a:lnSpc>
          <a:spcPct val="119000"/>
        </a:lnSpc>
        <a:spcBef>
          <a:spcPct val="20000"/>
        </a:spcBef>
        <a:spcAft>
          <a:spcPct val="0"/>
        </a:spcAft>
        <a:buClr>
          <a:schemeClr val="accent1"/>
        </a:buClr>
        <a:buFont typeface="Verdana" charset="0"/>
        <a:defRPr sz="1795">
          <a:solidFill>
            <a:srgbClr val="8197A6"/>
          </a:solidFill>
          <a:latin typeface="Arial" charset="0"/>
          <a:ea typeface="MS PGothic" pitchFamily="34" charset="-128"/>
          <a:cs typeface="Arial" charset="0"/>
        </a:defRPr>
      </a:lvl1pPr>
      <a:lvl2pPr marL="805856" indent="-349891"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2pPr>
      <a:lvl3pPr marL="1402727" indent="-490796"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3pPr>
      <a:lvl4pPr marL="1999599" indent="-631703"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4pPr>
      <a:lvl5pPr marL="2596471" indent="-772608"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5pPr>
      <a:lvl6pPr marL="3470405"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6pPr>
      <a:lvl7pPr marL="3926370"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7pPr>
      <a:lvl8pPr marL="4382336"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8pPr>
      <a:lvl9pPr marL="4838301"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9pPr>
    </p:bodyStyle>
    <p:otherStyle>
      <a:defPPr>
        <a:defRPr lang="en-US"/>
      </a:defPPr>
      <a:lvl1pPr marL="0" algn="l" defTabSz="911931" rtl="0" eaLnBrk="1" latinLnBrk="0" hangingPunct="1">
        <a:defRPr sz="1795" kern="1200">
          <a:solidFill>
            <a:schemeClr val="tx1"/>
          </a:solidFill>
          <a:latin typeface="+mn-lt"/>
          <a:ea typeface="+mn-ea"/>
          <a:cs typeface="+mn-cs"/>
        </a:defRPr>
      </a:lvl1pPr>
      <a:lvl2pPr marL="455966" algn="l" defTabSz="911931" rtl="0" eaLnBrk="1" latinLnBrk="0" hangingPunct="1">
        <a:defRPr sz="1795" kern="1200">
          <a:solidFill>
            <a:schemeClr val="tx1"/>
          </a:solidFill>
          <a:latin typeface="+mn-lt"/>
          <a:ea typeface="+mn-ea"/>
          <a:cs typeface="+mn-cs"/>
        </a:defRPr>
      </a:lvl2pPr>
      <a:lvl3pPr marL="911931" algn="l" defTabSz="911931" rtl="0" eaLnBrk="1" latinLnBrk="0" hangingPunct="1">
        <a:defRPr sz="1795" kern="1200">
          <a:solidFill>
            <a:schemeClr val="tx1"/>
          </a:solidFill>
          <a:latin typeface="+mn-lt"/>
          <a:ea typeface="+mn-ea"/>
          <a:cs typeface="+mn-cs"/>
        </a:defRPr>
      </a:lvl3pPr>
      <a:lvl4pPr marL="1367897" algn="l" defTabSz="911931" rtl="0" eaLnBrk="1" latinLnBrk="0" hangingPunct="1">
        <a:defRPr sz="1795" kern="1200">
          <a:solidFill>
            <a:schemeClr val="tx1"/>
          </a:solidFill>
          <a:latin typeface="+mn-lt"/>
          <a:ea typeface="+mn-ea"/>
          <a:cs typeface="+mn-cs"/>
        </a:defRPr>
      </a:lvl4pPr>
      <a:lvl5pPr marL="1823862" algn="l" defTabSz="911931" rtl="0" eaLnBrk="1" latinLnBrk="0" hangingPunct="1">
        <a:defRPr sz="1795" kern="1200">
          <a:solidFill>
            <a:schemeClr val="tx1"/>
          </a:solidFill>
          <a:latin typeface="+mn-lt"/>
          <a:ea typeface="+mn-ea"/>
          <a:cs typeface="+mn-cs"/>
        </a:defRPr>
      </a:lvl5pPr>
      <a:lvl6pPr marL="2279828" algn="l" defTabSz="911931" rtl="0" eaLnBrk="1" latinLnBrk="0" hangingPunct="1">
        <a:defRPr sz="1795" kern="1200">
          <a:solidFill>
            <a:schemeClr val="tx1"/>
          </a:solidFill>
          <a:latin typeface="+mn-lt"/>
          <a:ea typeface="+mn-ea"/>
          <a:cs typeface="+mn-cs"/>
        </a:defRPr>
      </a:lvl6pPr>
      <a:lvl7pPr marL="2735793" algn="l" defTabSz="911931" rtl="0" eaLnBrk="1" latinLnBrk="0" hangingPunct="1">
        <a:defRPr sz="1795" kern="1200">
          <a:solidFill>
            <a:schemeClr val="tx1"/>
          </a:solidFill>
          <a:latin typeface="+mn-lt"/>
          <a:ea typeface="+mn-ea"/>
          <a:cs typeface="+mn-cs"/>
        </a:defRPr>
      </a:lvl7pPr>
      <a:lvl8pPr marL="3191759" algn="l" defTabSz="911931" rtl="0" eaLnBrk="1" latinLnBrk="0" hangingPunct="1">
        <a:defRPr sz="1795" kern="1200">
          <a:solidFill>
            <a:schemeClr val="tx1"/>
          </a:solidFill>
          <a:latin typeface="+mn-lt"/>
          <a:ea typeface="+mn-ea"/>
          <a:cs typeface="+mn-cs"/>
        </a:defRPr>
      </a:lvl8pPr>
      <a:lvl9pPr marL="3647724" algn="l" defTabSz="911931" rtl="0" eaLnBrk="1" latinLnBrk="0" hangingPunct="1">
        <a:defRPr sz="179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3106"/>
            <a:ext cx="11763662" cy="553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6" name="Picture 35">
            <a:extLst>
              <a:ext uri="{FF2B5EF4-FFF2-40B4-BE49-F238E27FC236}">
                <a16:creationId xmlns:a16="http://schemas.microsoft.com/office/drawing/2014/main" id="{68673324-7E47-2849-ABFE-CFCE924180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37" name="Straight Connector 36">
            <a:extLst>
              <a:ext uri="{FF2B5EF4-FFF2-40B4-BE49-F238E27FC236}">
                <a16:creationId xmlns:a16="http://schemas.microsoft.com/office/drawing/2014/main" id="{12966744-7AFD-514D-B904-4B018BE0A0A2}"/>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8FD7AE56-FAF9-F14D-B94F-89B3ACEDEE1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67" name="Group 166">
            <a:extLst>
              <a:ext uri="{FF2B5EF4-FFF2-40B4-BE49-F238E27FC236}">
                <a16:creationId xmlns:a16="http://schemas.microsoft.com/office/drawing/2014/main" id="{CD0FF82D-7048-3143-A742-6C31618FFC2E}"/>
              </a:ext>
            </a:extLst>
          </p:cNvPr>
          <p:cNvGrpSpPr/>
          <p:nvPr userDrawn="1"/>
        </p:nvGrpSpPr>
        <p:grpSpPr>
          <a:xfrm>
            <a:off x="226688" y="6572055"/>
            <a:ext cx="9280921" cy="144114"/>
            <a:chOff x="226688" y="6572055"/>
            <a:chExt cx="9280921" cy="144114"/>
          </a:xfrm>
        </p:grpSpPr>
        <p:pic>
          <p:nvPicPr>
            <p:cNvPr id="168" name="Picture 167" descr="at.png">
              <a:extLst>
                <a:ext uri="{FF2B5EF4-FFF2-40B4-BE49-F238E27FC236}">
                  <a16:creationId xmlns:a16="http://schemas.microsoft.com/office/drawing/2014/main" id="{93B7FE3A-4359-A447-9B32-14F5094D7AD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9" name="Picture 168" descr="be.png">
              <a:extLst>
                <a:ext uri="{FF2B5EF4-FFF2-40B4-BE49-F238E27FC236}">
                  <a16:creationId xmlns:a16="http://schemas.microsoft.com/office/drawing/2014/main" id="{85C17C33-4EEF-AB48-A58B-3E7C2895B7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0" name="Picture 169" descr="ch.png">
              <a:extLst>
                <a:ext uri="{FF2B5EF4-FFF2-40B4-BE49-F238E27FC236}">
                  <a16:creationId xmlns:a16="http://schemas.microsoft.com/office/drawing/2014/main" id="{F30D6C9F-3118-4144-B8CA-62A7D45701C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1" name="Picture 170" descr="cz.png">
              <a:extLst>
                <a:ext uri="{FF2B5EF4-FFF2-40B4-BE49-F238E27FC236}">
                  <a16:creationId xmlns:a16="http://schemas.microsoft.com/office/drawing/2014/main" id="{6C461C24-C1DC-D245-90A2-3314BA31D6D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2" name="Picture 171" descr="de.png">
              <a:extLst>
                <a:ext uri="{FF2B5EF4-FFF2-40B4-BE49-F238E27FC236}">
                  <a16:creationId xmlns:a16="http://schemas.microsoft.com/office/drawing/2014/main" id="{60F96A84-B039-7342-93E3-ED516B266E3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3" name="Picture 172" descr="dk.png">
              <a:extLst>
                <a:ext uri="{FF2B5EF4-FFF2-40B4-BE49-F238E27FC236}">
                  <a16:creationId xmlns:a16="http://schemas.microsoft.com/office/drawing/2014/main" id="{AE96FBE8-840D-6642-BB73-D88C770A8A4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4" name="Picture 173" descr="ee.png">
              <a:extLst>
                <a:ext uri="{FF2B5EF4-FFF2-40B4-BE49-F238E27FC236}">
                  <a16:creationId xmlns:a16="http://schemas.microsoft.com/office/drawing/2014/main" id="{B7065868-FF44-3E4D-AA22-1240C02F626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5" name="Picture 174" descr="es.png">
              <a:extLst>
                <a:ext uri="{FF2B5EF4-FFF2-40B4-BE49-F238E27FC236}">
                  <a16:creationId xmlns:a16="http://schemas.microsoft.com/office/drawing/2014/main" id="{41951BAC-C603-8446-99E7-83F31EAB402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6" name="Picture 175" descr="fi.png">
              <a:extLst>
                <a:ext uri="{FF2B5EF4-FFF2-40B4-BE49-F238E27FC236}">
                  <a16:creationId xmlns:a16="http://schemas.microsoft.com/office/drawing/2014/main" id="{9263D2E6-26B3-1D46-B728-72B5CFDB72B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7" name="Picture 176" descr="fr.png">
              <a:extLst>
                <a:ext uri="{FF2B5EF4-FFF2-40B4-BE49-F238E27FC236}">
                  <a16:creationId xmlns:a16="http://schemas.microsoft.com/office/drawing/2014/main" id="{3F4A4008-8ECF-3945-9FF6-C9BA8752D23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8" name="Picture 177" descr="gr.png">
              <a:extLst>
                <a:ext uri="{FF2B5EF4-FFF2-40B4-BE49-F238E27FC236}">
                  <a16:creationId xmlns:a16="http://schemas.microsoft.com/office/drawing/2014/main" id="{688FBFA8-9BBC-DB43-8AC0-9D5D48F69E5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9" name="Picture 178" descr="hu.png">
              <a:extLst>
                <a:ext uri="{FF2B5EF4-FFF2-40B4-BE49-F238E27FC236}">
                  <a16:creationId xmlns:a16="http://schemas.microsoft.com/office/drawing/2014/main" id="{9421AAA9-2F33-E941-8716-76C32CF6BE5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0" name="Picture 179" descr="ie.png">
              <a:extLst>
                <a:ext uri="{FF2B5EF4-FFF2-40B4-BE49-F238E27FC236}">
                  <a16:creationId xmlns:a16="http://schemas.microsoft.com/office/drawing/2014/main" id="{AB102CE7-A627-2D4A-BD3C-AFA25F9788F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1" name="Picture 180" descr="it.png">
              <a:extLst>
                <a:ext uri="{FF2B5EF4-FFF2-40B4-BE49-F238E27FC236}">
                  <a16:creationId xmlns:a16="http://schemas.microsoft.com/office/drawing/2014/main" id="{A02028DF-BD96-DE4A-99BA-772B0B28795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2" name="Picture 181" descr="lu.png">
              <a:extLst>
                <a:ext uri="{FF2B5EF4-FFF2-40B4-BE49-F238E27FC236}">
                  <a16:creationId xmlns:a16="http://schemas.microsoft.com/office/drawing/2014/main" id="{956E597D-5C79-5A47-A437-2FDD947491D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3" name="Picture 182" descr="nl.png">
              <a:extLst>
                <a:ext uri="{FF2B5EF4-FFF2-40B4-BE49-F238E27FC236}">
                  <a16:creationId xmlns:a16="http://schemas.microsoft.com/office/drawing/2014/main" id="{D255C4B1-8D3C-8446-8706-D4FF66776F4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4" name="Picture 183" descr="no.png">
              <a:extLst>
                <a:ext uri="{FF2B5EF4-FFF2-40B4-BE49-F238E27FC236}">
                  <a16:creationId xmlns:a16="http://schemas.microsoft.com/office/drawing/2014/main" id="{3ED57513-957D-074D-8A79-8B97F2D9F9C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5" name="Picture 184" descr="pl.png">
              <a:extLst>
                <a:ext uri="{FF2B5EF4-FFF2-40B4-BE49-F238E27FC236}">
                  <a16:creationId xmlns:a16="http://schemas.microsoft.com/office/drawing/2014/main" id="{45555DA6-9964-D040-87BA-B94A9FBDBF56}"/>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6" name="Picture 185" descr="pt.png">
              <a:extLst>
                <a:ext uri="{FF2B5EF4-FFF2-40B4-BE49-F238E27FC236}">
                  <a16:creationId xmlns:a16="http://schemas.microsoft.com/office/drawing/2014/main" id="{9F25888C-CDAE-6D4F-823B-C40B3FDF46C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7" name="Picture 186" descr="ro.png">
              <a:extLst>
                <a:ext uri="{FF2B5EF4-FFF2-40B4-BE49-F238E27FC236}">
                  <a16:creationId xmlns:a16="http://schemas.microsoft.com/office/drawing/2014/main" id="{86291AC9-4EBD-D243-9BD8-EADCE0DB063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8" name="Picture 187" descr="se.png">
              <a:extLst>
                <a:ext uri="{FF2B5EF4-FFF2-40B4-BE49-F238E27FC236}">
                  <a16:creationId xmlns:a16="http://schemas.microsoft.com/office/drawing/2014/main" id="{17E7B10B-4C7D-264C-9B75-DA7F808A459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9" name="Picture 188" descr="uk.png">
              <a:extLst>
                <a:ext uri="{FF2B5EF4-FFF2-40B4-BE49-F238E27FC236}">
                  <a16:creationId xmlns:a16="http://schemas.microsoft.com/office/drawing/2014/main" id="{D3CA376A-B471-6245-B8BE-306D2F3DA5A2}"/>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0" name="Picture 189" descr="ca.png">
              <a:extLst>
                <a:ext uri="{FF2B5EF4-FFF2-40B4-BE49-F238E27FC236}">
                  <a16:creationId xmlns:a16="http://schemas.microsoft.com/office/drawing/2014/main" id="{509DE819-2CF7-D846-A43B-280AD4BCC47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1" name="Picture 190">
              <a:extLst>
                <a:ext uri="{FF2B5EF4-FFF2-40B4-BE49-F238E27FC236}">
                  <a16:creationId xmlns:a16="http://schemas.microsoft.com/office/drawing/2014/main" id="{F67656D1-F2A4-9649-9F40-EF8C1D0CC474}"/>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2" name="Picture 191" descr="si.png">
              <a:extLst>
                <a:ext uri="{FF2B5EF4-FFF2-40B4-BE49-F238E27FC236}">
                  <a16:creationId xmlns:a16="http://schemas.microsoft.com/office/drawing/2014/main" id="{870AC420-1BCD-A640-8346-79694C2CE981}"/>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355596931"/>
      </p:ext>
    </p:extLst>
  </p:cSld>
  <p:clrMap bg1="lt1" tx1="dk1" bg2="lt2" tx2="dk2" accent1="accent1" accent2="accent2" accent3="accent3" accent4="accent4" accent5="accent5" accent6="accent6" hlink="hlink" folHlink="folHlink"/>
  <p:sldLayoutIdLst>
    <p:sldLayoutId id="2147487133" r:id="rId1"/>
  </p:sldLayoutIdLst>
  <p:hf sldNum="0" hdr="0" dt="0"/>
  <p:txStyles>
    <p:titleStyle>
      <a:lvl1pPr algn="l" rtl="0" eaLnBrk="0" fontAlgn="base" hangingPunct="0">
        <a:spcBef>
          <a:spcPct val="0"/>
        </a:spcBef>
        <a:spcAft>
          <a:spcPct val="0"/>
        </a:spcAft>
        <a:defRPr sz="3000" b="1" i="0">
          <a:solidFill>
            <a:schemeClr val="bg1"/>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66" y="-2"/>
            <a:ext cx="12198566"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grpSp>
        <p:nvGrpSpPr>
          <p:cNvPr id="123" name="Group 122">
            <a:extLst>
              <a:ext uri="{FF2B5EF4-FFF2-40B4-BE49-F238E27FC236}">
                <a16:creationId xmlns:a16="http://schemas.microsoft.com/office/drawing/2014/main" id="{84611090-2709-A645-A25B-F81732AE5600}"/>
              </a:ext>
            </a:extLst>
          </p:cNvPr>
          <p:cNvGrpSpPr/>
          <p:nvPr userDrawn="1"/>
        </p:nvGrpSpPr>
        <p:grpSpPr>
          <a:xfrm>
            <a:off x="226688" y="6572055"/>
            <a:ext cx="9280921" cy="144114"/>
            <a:chOff x="226688" y="6572055"/>
            <a:chExt cx="9280921" cy="144114"/>
          </a:xfrm>
        </p:grpSpPr>
        <p:pic>
          <p:nvPicPr>
            <p:cNvPr id="124" name="Picture 123" descr="at.png">
              <a:extLst>
                <a:ext uri="{FF2B5EF4-FFF2-40B4-BE49-F238E27FC236}">
                  <a16:creationId xmlns:a16="http://schemas.microsoft.com/office/drawing/2014/main" id="{72204563-5CEB-DE46-ADC9-DE9B80BAEC8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25" name="Picture 124" descr="be.png">
              <a:extLst>
                <a:ext uri="{FF2B5EF4-FFF2-40B4-BE49-F238E27FC236}">
                  <a16:creationId xmlns:a16="http://schemas.microsoft.com/office/drawing/2014/main" id="{477C9728-D5E9-1C40-97EF-1C69E982CF1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26" name="Picture 125" descr="ch.png">
              <a:extLst>
                <a:ext uri="{FF2B5EF4-FFF2-40B4-BE49-F238E27FC236}">
                  <a16:creationId xmlns:a16="http://schemas.microsoft.com/office/drawing/2014/main" id="{8166B04C-B510-DD47-A87F-D80609C3D45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27" name="Picture 126" descr="cz.png">
              <a:extLst>
                <a:ext uri="{FF2B5EF4-FFF2-40B4-BE49-F238E27FC236}">
                  <a16:creationId xmlns:a16="http://schemas.microsoft.com/office/drawing/2014/main" id="{FCFB9012-7B57-2E43-834C-CDD0BDEE00F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28" name="Picture 127" descr="de.png">
              <a:extLst>
                <a:ext uri="{FF2B5EF4-FFF2-40B4-BE49-F238E27FC236}">
                  <a16:creationId xmlns:a16="http://schemas.microsoft.com/office/drawing/2014/main" id="{8313EFCA-CF26-7840-AD4A-242E95B406B2}"/>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29" name="Picture 128" descr="dk.png">
              <a:extLst>
                <a:ext uri="{FF2B5EF4-FFF2-40B4-BE49-F238E27FC236}">
                  <a16:creationId xmlns:a16="http://schemas.microsoft.com/office/drawing/2014/main" id="{00E25225-899D-EF41-B2B8-41646B57D7A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30" name="Picture 129" descr="ee.png">
              <a:extLst>
                <a:ext uri="{FF2B5EF4-FFF2-40B4-BE49-F238E27FC236}">
                  <a16:creationId xmlns:a16="http://schemas.microsoft.com/office/drawing/2014/main" id="{5D35F23B-7852-494E-8A56-AEEC9341D293}"/>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31" name="Picture 130" descr="es.png">
              <a:extLst>
                <a:ext uri="{FF2B5EF4-FFF2-40B4-BE49-F238E27FC236}">
                  <a16:creationId xmlns:a16="http://schemas.microsoft.com/office/drawing/2014/main" id="{2FD4B845-CC95-1A43-871E-A23BF70D641C}"/>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32" name="Picture 131" descr="fi.png">
              <a:extLst>
                <a:ext uri="{FF2B5EF4-FFF2-40B4-BE49-F238E27FC236}">
                  <a16:creationId xmlns:a16="http://schemas.microsoft.com/office/drawing/2014/main" id="{DA842F0C-29FC-CD4E-870A-33CE31D3F59F}"/>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33" name="Picture 132" descr="fr.png">
              <a:extLst>
                <a:ext uri="{FF2B5EF4-FFF2-40B4-BE49-F238E27FC236}">
                  <a16:creationId xmlns:a16="http://schemas.microsoft.com/office/drawing/2014/main" id="{44C46CCE-9BD3-4242-8C8A-AF3E9F07B8B8}"/>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34" name="Picture 133" descr="gr.png">
              <a:extLst>
                <a:ext uri="{FF2B5EF4-FFF2-40B4-BE49-F238E27FC236}">
                  <a16:creationId xmlns:a16="http://schemas.microsoft.com/office/drawing/2014/main" id="{27633A7A-2EB2-404E-B511-142BC7BB5582}"/>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35" name="Picture 134" descr="hu.png">
              <a:extLst>
                <a:ext uri="{FF2B5EF4-FFF2-40B4-BE49-F238E27FC236}">
                  <a16:creationId xmlns:a16="http://schemas.microsoft.com/office/drawing/2014/main" id="{4217B9FB-459A-B546-A54E-548524B7C2C4}"/>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36" name="Picture 135" descr="ie.png">
              <a:extLst>
                <a:ext uri="{FF2B5EF4-FFF2-40B4-BE49-F238E27FC236}">
                  <a16:creationId xmlns:a16="http://schemas.microsoft.com/office/drawing/2014/main" id="{DEE095B2-ED73-3D4C-8392-9DEDF8625DF3}"/>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37" name="Picture 136" descr="it.png">
              <a:extLst>
                <a:ext uri="{FF2B5EF4-FFF2-40B4-BE49-F238E27FC236}">
                  <a16:creationId xmlns:a16="http://schemas.microsoft.com/office/drawing/2014/main" id="{E9688203-9FF6-C24F-A4AF-844D20FDBFD4}"/>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38" name="Picture 137" descr="lu.png">
              <a:extLst>
                <a:ext uri="{FF2B5EF4-FFF2-40B4-BE49-F238E27FC236}">
                  <a16:creationId xmlns:a16="http://schemas.microsoft.com/office/drawing/2014/main" id="{26FB1992-B47F-9F43-8470-1BF997A77A42}"/>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39" name="Picture 138" descr="nl.png">
              <a:extLst>
                <a:ext uri="{FF2B5EF4-FFF2-40B4-BE49-F238E27FC236}">
                  <a16:creationId xmlns:a16="http://schemas.microsoft.com/office/drawing/2014/main" id="{E281C0B7-FC9F-4341-857A-15FDBBF6794A}"/>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40" name="Picture 139" descr="no.png">
              <a:extLst>
                <a:ext uri="{FF2B5EF4-FFF2-40B4-BE49-F238E27FC236}">
                  <a16:creationId xmlns:a16="http://schemas.microsoft.com/office/drawing/2014/main" id="{E76441A9-ECD6-0C4F-9B92-8E4D421E99BF}"/>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41" name="Picture 140" descr="pl.png">
              <a:extLst>
                <a:ext uri="{FF2B5EF4-FFF2-40B4-BE49-F238E27FC236}">
                  <a16:creationId xmlns:a16="http://schemas.microsoft.com/office/drawing/2014/main" id="{5A2A7EDB-F79F-E34B-AEB6-63ABE53F7097}"/>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42" name="Picture 141" descr="pt.png">
              <a:extLst>
                <a:ext uri="{FF2B5EF4-FFF2-40B4-BE49-F238E27FC236}">
                  <a16:creationId xmlns:a16="http://schemas.microsoft.com/office/drawing/2014/main" id="{D41987F5-95C5-F347-BC06-9D5CFABA1D69}"/>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43" name="Picture 142" descr="ro.png">
              <a:extLst>
                <a:ext uri="{FF2B5EF4-FFF2-40B4-BE49-F238E27FC236}">
                  <a16:creationId xmlns:a16="http://schemas.microsoft.com/office/drawing/2014/main" id="{23B8D47D-1D03-BC4A-BD39-4C93CADF3530}"/>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44" name="Picture 143" descr="se.png">
              <a:extLst>
                <a:ext uri="{FF2B5EF4-FFF2-40B4-BE49-F238E27FC236}">
                  <a16:creationId xmlns:a16="http://schemas.microsoft.com/office/drawing/2014/main" id="{397F47CB-318B-3948-BBFF-78E1930FA681}"/>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45" name="Picture 144" descr="uk.png">
              <a:extLst>
                <a:ext uri="{FF2B5EF4-FFF2-40B4-BE49-F238E27FC236}">
                  <a16:creationId xmlns:a16="http://schemas.microsoft.com/office/drawing/2014/main" id="{FB09FC37-3988-174D-B73A-6B71AB7FF6C1}"/>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46" name="Picture 145" descr="ca.png">
              <a:extLst>
                <a:ext uri="{FF2B5EF4-FFF2-40B4-BE49-F238E27FC236}">
                  <a16:creationId xmlns:a16="http://schemas.microsoft.com/office/drawing/2014/main" id="{1099AFE1-FE5B-1E46-BECE-959EACADD55B}"/>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47" name="Picture 146">
              <a:extLst>
                <a:ext uri="{FF2B5EF4-FFF2-40B4-BE49-F238E27FC236}">
                  <a16:creationId xmlns:a16="http://schemas.microsoft.com/office/drawing/2014/main" id="{25C9D3BB-BD0A-424F-A700-8394507E6FAA}"/>
                </a:ext>
              </a:extLst>
            </p:cNvPr>
            <p:cNvPicPr>
              <a:picLocks noChangeAspect="1"/>
            </p:cNvPicPr>
            <p:nvPr userDrawn="1"/>
          </p:nvPicPr>
          <p:blipFill>
            <a:blip r:embed="rId46"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48" name="Picture 147" descr="si.png">
              <a:extLst>
                <a:ext uri="{FF2B5EF4-FFF2-40B4-BE49-F238E27FC236}">
                  <a16:creationId xmlns:a16="http://schemas.microsoft.com/office/drawing/2014/main" id="{5817CEA4-E49B-D044-99E4-A047AB75850D}"/>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125302762"/>
      </p:ext>
    </p:extLst>
  </p:cSld>
  <p:clrMap bg1="lt1" tx1="dk1" bg2="lt2" tx2="dk2" accent1="accent1" accent2="accent2" accent3="accent3" accent4="accent4" accent5="accent5" accent6="accent6" hlink="hlink" folHlink="folHlink"/>
  <p:sldLayoutIdLst>
    <p:sldLayoutId id="2147487476" r:id="rId1"/>
    <p:sldLayoutId id="2147487477" r:id="rId2"/>
    <p:sldLayoutId id="2147487478" r:id="rId3"/>
    <p:sldLayoutId id="2147487479" r:id="rId4"/>
    <p:sldLayoutId id="2147487480" r:id="rId5"/>
    <p:sldLayoutId id="2147487481" r:id="rId6"/>
    <p:sldLayoutId id="2147487482" r:id="rId7"/>
    <p:sldLayoutId id="2147487483" r:id="rId8"/>
    <p:sldLayoutId id="2147487484" r:id="rId9"/>
    <p:sldLayoutId id="2147487485" r:id="rId10"/>
    <p:sldLayoutId id="2147487486" r:id="rId11"/>
    <p:sldLayoutId id="2147487487" r:id="rId12"/>
    <p:sldLayoutId id="2147487488" r:id="rId13"/>
    <p:sldLayoutId id="2147487489" r:id="rId14"/>
    <p:sldLayoutId id="2147487490" r:id="rId15"/>
    <p:sldLayoutId id="2147487491" r:id="rId16"/>
    <p:sldLayoutId id="2147487492" r:id="rId17"/>
    <p:sldLayoutId id="2147487494" r:id="rId18"/>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66" y="-2"/>
            <a:ext cx="12198566"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2"/>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3"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3"/>
            <a:ext cx="10108850" cy="563779"/>
          </a:xfrm>
          <a:prstGeom prst="rect">
            <a:avLst/>
          </a:prstGeom>
        </p:spPr>
        <p:txBody>
          <a:bodyPr vert="horz" lIns="0" tIns="45720" rIns="0" bIns="45720" rtlCol="0" anchor="ctr" anchorCtr="0">
            <a:normAutofit/>
          </a:bodyPr>
          <a:lstStyle/>
          <a:p>
            <a:r>
              <a:rPr lang="en-GB" noProof="0"/>
              <a:t>Click to edit Master title style</a:t>
            </a:r>
          </a:p>
        </p:txBody>
      </p:sp>
      <p:grpSp>
        <p:nvGrpSpPr>
          <p:cNvPr id="123" name="Group 122">
            <a:extLst>
              <a:ext uri="{FF2B5EF4-FFF2-40B4-BE49-F238E27FC236}">
                <a16:creationId xmlns:a16="http://schemas.microsoft.com/office/drawing/2014/main" id="{84611090-2709-A645-A25B-F81732AE5600}"/>
              </a:ext>
            </a:extLst>
          </p:cNvPr>
          <p:cNvGrpSpPr/>
          <p:nvPr userDrawn="1"/>
        </p:nvGrpSpPr>
        <p:grpSpPr>
          <a:xfrm>
            <a:off x="226689" y="6572055"/>
            <a:ext cx="9280921" cy="144114"/>
            <a:chOff x="226688" y="6572055"/>
            <a:chExt cx="9280921" cy="144114"/>
          </a:xfrm>
        </p:grpSpPr>
        <p:pic>
          <p:nvPicPr>
            <p:cNvPr id="124" name="Picture 123" descr="at.png">
              <a:extLst>
                <a:ext uri="{FF2B5EF4-FFF2-40B4-BE49-F238E27FC236}">
                  <a16:creationId xmlns:a16="http://schemas.microsoft.com/office/drawing/2014/main" id="{72204563-5CEB-DE46-ADC9-DE9B80BAEC8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25" name="Picture 124" descr="be.png">
              <a:extLst>
                <a:ext uri="{FF2B5EF4-FFF2-40B4-BE49-F238E27FC236}">
                  <a16:creationId xmlns:a16="http://schemas.microsoft.com/office/drawing/2014/main" id="{477C9728-D5E9-1C40-97EF-1C69E982CF1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26" name="Picture 125" descr="ch.png">
              <a:extLst>
                <a:ext uri="{FF2B5EF4-FFF2-40B4-BE49-F238E27FC236}">
                  <a16:creationId xmlns:a16="http://schemas.microsoft.com/office/drawing/2014/main" id="{8166B04C-B510-DD47-A87F-D80609C3D45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27" name="Picture 126" descr="cz.png">
              <a:extLst>
                <a:ext uri="{FF2B5EF4-FFF2-40B4-BE49-F238E27FC236}">
                  <a16:creationId xmlns:a16="http://schemas.microsoft.com/office/drawing/2014/main" id="{FCFB9012-7B57-2E43-834C-CDD0BDEE00F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28" name="Picture 127" descr="de.png">
              <a:extLst>
                <a:ext uri="{FF2B5EF4-FFF2-40B4-BE49-F238E27FC236}">
                  <a16:creationId xmlns:a16="http://schemas.microsoft.com/office/drawing/2014/main" id="{8313EFCA-CF26-7840-AD4A-242E95B406B2}"/>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29" name="Picture 128" descr="dk.png">
              <a:extLst>
                <a:ext uri="{FF2B5EF4-FFF2-40B4-BE49-F238E27FC236}">
                  <a16:creationId xmlns:a16="http://schemas.microsoft.com/office/drawing/2014/main" id="{00E25225-899D-EF41-B2B8-41646B57D7A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30" name="Picture 129" descr="ee.png">
              <a:extLst>
                <a:ext uri="{FF2B5EF4-FFF2-40B4-BE49-F238E27FC236}">
                  <a16:creationId xmlns:a16="http://schemas.microsoft.com/office/drawing/2014/main" id="{5D35F23B-7852-494E-8A56-AEEC9341D293}"/>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31" name="Picture 130" descr="es.png">
              <a:extLst>
                <a:ext uri="{FF2B5EF4-FFF2-40B4-BE49-F238E27FC236}">
                  <a16:creationId xmlns:a16="http://schemas.microsoft.com/office/drawing/2014/main" id="{2FD4B845-CC95-1A43-871E-A23BF70D641C}"/>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32" name="Picture 131" descr="fi.png">
              <a:extLst>
                <a:ext uri="{FF2B5EF4-FFF2-40B4-BE49-F238E27FC236}">
                  <a16:creationId xmlns:a16="http://schemas.microsoft.com/office/drawing/2014/main" id="{DA842F0C-29FC-CD4E-870A-33CE31D3F59F}"/>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33" name="Picture 132" descr="fr.png">
              <a:extLst>
                <a:ext uri="{FF2B5EF4-FFF2-40B4-BE49-F238E27FC236}">
                  <a16:creationId xmlns:a16="http://schemas.microsoft.com/office/drawing/2014/main" id="{44C46CCE-9BD3-4242-8C8A-AF3E9F07B8B8}"/>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34" name="Picture 133" descr="gr.png">
              <a:extLst>
                <a:ext uri="{FF2B5EF4-FFF2-40B4-BE49-F238E27FC236}">
                  <a16:creationId xmlns:a16="http://schemas.microsoft.com/office/drawing/2014/main" id="{27633A7A-2EB2-404E-B511-142BC7BB5582}"/>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35" name="Picture 134" descr="hu.png">
              <a:extLst>
                <a:ext uri="{FF2B5EF4-FFF2-40B4-BE49-F238E27FC236}">
                  <a16:creationId xmlns:a16="http://schemas.microsoft.com/office/drawing/2014/main" id="{4217B9FB-459A-B546-A54E-548524B7C2C4}"/>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36" name="Picture 135" descr="ie.png">
              <a:extLst>
                <a:ext uri="{FF2B5EF4-FFF2-40B4-BE49-F238E27FC236}">
                  <a16:creationId xmlns:a16="http://schemas.microsoft.com/office/drawing/2014/main" id="{DEE095B2-ED73-3D4C-8392-9DEDF8625DF3}"/>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37" name="Picture 136" descr="it.png">
              <a:extLst>
                <a:ext uri="{FF2B5EF4-FFF2-40B4-BE49-F238E27FC236}">
                  <a16:creationId xmlns:a16="http://schemas.microsoft.com/office/drawing/2014/main" id="{E9688203-9FF6-C24F-A4AF-844D20FDBFD4}"/>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38" name="Picture 137" descr="lu.png">
              <a:extLst>
                <a:ext uri="{FF2B5EF4-FFF2-40B4-BE49-F238E27FC236}">
                  <a16:creationId xmlns:a16="http://schemas.microsoft.com/office/drawing/2014/main" id="{26FB1992-B47F-9F43-8470-1BF997A77A42}"/>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39" name="Picture 138" descr="nl.png">
              <a:extLst>
                <a:ext uri="{FF2B5EF4-FFF2-40B4-BE49-F238E27FC236}">
                  <a16:creationId xmlns:a16="http://schemas.microsoft.com/office/drawing/2014/main" id="{E281C0B7-FC9F-4341-857A-15FDBBF6794A}"/>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40" name="Picture 139" descr="no.png">
              <a:extLst>
                <a:ext uri="{FF2B5EF4-FFF2-40B4-BE49-F238E27FC236}">
                  <a16:creationId xmlns:a16="http://schemas.microsoft.com/office/drawing/2014/main" id="{E76441A9-ECD6-0C4F-9B92-8E4D421E99BF}"/>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41" name="Picture 140" descr="pl.png">
              <a:extLst>
                <a:ext uri="{FF2B5EF4-FFF2-40B4-BE49-F238E27FC236}">
                  <a16:creationId xmlns:a16="http://schemas.microsoft.com/office/drawing/2014/main" id="{5A2A7EDB-F79F-E34B-AEB6-63ABE53F7097}"/>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42" name="Picture 141" descr="pt.png">
              <a:extLst>
                <a:ext uri="{FF2B5EF4-FFF2-40B4-BE49-F238E27FC236}">
                  <a16:creationId xmlns:a16="http://schemas.microsoft.com/office/drawing/2014/main" id="{D41987F5-95C5-F347-BC06-9D5CFABA1D69}"/>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43" name="Picture 142" descr="ro.png">
              <a:extLst>
                <a:ext uri="{FF2B5EF4-FFF2-40B4-BE49-F238E27FC236}">
                  <a16:creationId xmlns:a16="http://schemas.microsoft.com/office/drawing/2014/main" id="{23B8D47D-1D03-BC4A-BD39-4C93CADF3530}"/>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44" name="Picture 143" descr="se.png">
              <a:extLst>
                <a:ext uri="{FF2B5EF4-FFF2-40B4-BE49-F238E27FC236}">
                  <a16:creationId xmlns:a16="http://schemas.microsoft.com/office/drawing/2014/main" id="{397F47CB-318B-3948-BBFF-78E1930FA681}"/>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45" name="Picture 144" descr="uk.png">
              <a:extLst>
                <a:ext uri="{FF2B5EF4-FFF2-40B4-BE49-F238E27FC236}">
                  <a16:creationId xmlns:a16="http://schemas.microsoft.com/office/drawing/2014/main" id="{FB09FC37-3988-174D-B73A-6B71AB7FF6C1}"/>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46" name="Picture 145" descr="ca.png">
              <a:extLst>
                <a:ext uri="{FF2B5EF4-FFF2-40B4-BE49-F238E27FC236}">
                  <a16:creationId xmlns:a16="http://schemas.microsoft.com/office/drawing/2014/main" id="{1099AFE1-FE5B-1E46-BECE-959EACADD55B}"/>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47" name="Picture 146">
              <a:extLst>
                <a:ext uri="{FF2B5EF4-FFF2-40B4-BE49-F238E27FC236}">
                  <a16:creationId xmlns:a16="http://schemas.microsoft.com/office/drawing/2014/main" id="{25C9D3BB-BD0A-424F-A700-8394507E6FAA}"/>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48" name="Picture 147" descr="si.png">
              <a:extLst>
                <a:ext uri="{FF2B5EF4-FFF2-40B4-BE49-F238E27FC236}">
                  <a16:creationId xmlns:a16="http://schemas.microsoft.com/office/drawing/2014/main" id="{5817CEA4-E49B-D044-99E4-A047AB75850D}"/>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618895998"/>
      </p:ext>
    </p:extLst>
  </p:cSld>
  <p:clrMap bg1="lt1" tx1="dk1" bg2="lt2" tx2="dk2" accent1="accent1" accent2="accent2" accent3="accent3" accent4="accent4" accent5="accent5" accent6="accent6" hlink="hlink" folHlink="folHlink"/>
  <p:sldLayoutIdLst>
    <p:sldLayoutId id="2147487498" r:id="rId1"/>
    <p:sldLayoutId id="2147487499" r:id="rId2"/>
    <p:sldLayoutId id="2147487500" r:id="rId3"/>
    <p:sldLayoutId id="2147487501" r:id="rId4"/>
    <p:sldLayoutId id="2147487502" r:id="rId5"/>
    <p:sldLayoutId id="2147487503" r:id="rId6"/>
    <p:sldLayoutId id="2147487504" r:id="rId7"/>
    <p:sldLayoutId id="2147487505" r:id="rId8"/>
    <p:sldLayoutId id="2147487506" r:id="rId9"/>
    <p:sldLayoutId id="2147487507" r:id="rId10"/>
    <p:sldLayoutId id="2147487508" r:id="rId11"/>
    <p:sldLayoutId id="2147487509" r:id="rId12"/>
    <p:sldLayoutId id="2147487510" r:id="rId13"/>
    <p:sldLayoutId id="2147487511" r:id="rId14"/>
    <p:sldLayoutId id="2147487512" r:id="rId15"/>
    <p:sldLayoutId id="2147487513" r:id="rId16"/>
    <p:sldLayoutId id="2147487514" r:id="rId17"/>
    <p:sldLayoutId id="2147487515" r:id="rId18"/>
  </p:sldLayoutIdLst>
  <p:hf sldNum="0" hdr="0" dt="0"/>
  <p:txStyles>
    <p:titleStyle>
      <a:lvl1pPr algn="l" rtl="0" eaLnBrk="1" fontAlgn="base" hangingPunct="1">
        <a:spcBef>
          <a:spcPct val="0"/>
        </a:spcBef>
        <a:spcAft>
          <a:spcPct val="0"/>
        </a:spcAft>
        <a:defRPr sz="2992" b="1">
          <a:solidFill>
            <a:schemeClr val="bg1"/>
          </a:solidFill>
          <a:latin typeface="Arial" charset="0"/>
          <a:ea typeface="MS PGothic" pitchFamily="34" charset="-128"/>
          <a:cs typeface="Arial" charset="0"/>
        </a:defRPr>
      </a:lvl1pPr>
      <a:lvl2pPr algn="l" rtl="0" eaLnBrk="1" fontAlgn="base" hangingPunct="1">
        <a:spcBef>
          <a:spcPct val="0"/>
        </a:spcBef>
        <a:spcAft>
          <a:spcPct val="0"/>
        </a:spcAft>
        <a:defRPr sz="2194">
          <a:solidFill>
            <a:srgbClr val="0070C0"/>
          </a:solidFill>
          <a:latin typeface="Arial" charset="0"/>
          <a:ea typeface="MS PGothic" pitchFamily="34" charset="-128"/>
          <a:cs typeface="Arial" charset="0"/>
        </a:defRPr>
      </a:lvl2pPr>
      <a:lvl3pPr algn="l" rtl="0" eaLnBrk="1" fontAlgn="base" hangingPunct="1">
        <a:spcBef>
          <a:spcPct val="0"/>
        </a:spcBef>
        <a:spcAft>
          <a:spcPct val="0"/>
        </a:spcAft>
        <a:defRPr sz="2194">
          <a:solidFill>
            <a:srgbClr val="0070C0"/>
          </a:solidFill>
          <a:latin typeface="Arial" charset="0"/>
          <a:ea typeface="MS PGothic" pitchFamily="34" charset="-128"/>
          <a:cs typeface="Arial" charset="0"/>
        </a:defRPr>
      </a:lvl3pPr>
      <a:lvl4pPr algn="l" rtl="0" eaLnBrk="1" fontAlgn="base" hangingPunct="1">
        <a:spcBef>
          <a:spcPct val="0"/>
        </a:spcBef>
        <a:spcAft>
          <a:spcPct val="0"/>
        </a:spcAft>
        <a:defRPr sz="2194">
          <a:solidFill>
            <a:srgbClr val="0070C0"/>
          </a:solidFill>
          <a:latin typeface="Arial" charset="0"/>
          <a:ea typeface="MS PGothic" pitchFamily="34" charset="-128"/>
          <a:cs typeface="Arial" charset="0"/>
        </a:defRPr>
      </a:lvl4pPr>
      <a:lvl5pPr algn="l" rtl="0" eaLnBrk="1" fontAlgn="base" hangingPunct="1">
        <a:spcBef>
          <a:spcPct val="0"/>
        </a:spcBef>
        <a:spcAft>
          <a:spcPct val="0"/>
        </a:spcAft>
        <a:defRPr sz="2194">
          <a:solidFill>
            <a:srgbClr val="0070C0"/>
          </a:solidFill>
          <a:latin typeface="Arial" charset="0"/>
          <a:ea typeface="MS PGothic" pitchFamily="34" charset="-128"/>
          <a:cs typeface="Arial" charset="0"/>
        </a:defRPr>
      </a:lvl5pPr>
      <a:lvl6pPr marL="455966" algn="l" rtl="0" eaLnBrk="1" fontAlgn="base" hangingPunct="1">
        <a:spcBef>
          <a:spcPct val="0"/>
        </a:spcBef>
        <a:spcAft>
          <a:spcPct val="0"/>
        </a:spcAft>
        <a:defRPr sz="2194" b="1">
          <a:solidFill>
            <a:schemeClr val="bg1"/>
          </a:solidFill>
          <a:latin typeface="Verdana" pitchFamily="34" charset="0"/>
        </a:defRPr>
      </a:lvl6pPr>
      <a:lvl7pPr marL="911931" algn="l" rtl="0" eaLnBrk="1" fontAlgn="base" hangingPunct="1">
        <a:spcBef>
          <a:spcPct val="0"/>
        </a:spcBef>
        <a:spcAft>
          <a:spcPct val="0"/>
        </a:spcAft>
        <a:defRPr sz="2194" b="1">
          <a:solidFill>
            <a:schemeClr val="bg1"/>
          </a:solidFill>
          <a:latin typeface="Verdana" pitchFamily="34" charset="0"/>
        </a:defRPr>
      </a:lvl7pPr>
      <a:lvl8pPr marL="1367897" algn="l" rtl="0" eaLnBrk="1" fontAlgn="base" hangingPunct="1">
        <a:spcBef>
          <a:spcPct val="0"/>
        </a:spcBef>
        <a:spcAft>
          <a:spcPct val="0"/>
        </a:spcAft>
        <a:defRPr sz="2194" b="1">
          <a:solidFill>
            <a:schemeClr val="bg1"/>
          </a:solidFill>
          <a:latin typeface="Verdana" pitchFamily="34" charset="0"/>
        </a:defRPr>
      </a:lvl8pPr>
      <a:lvl9pPr marL="1823862" algn="l" rtl="0" eaLnBrk="1" fontAlgn="base" hangingPunct="1">
        <a:spcBef>
          <a:spcPct val="0"/>
        </a:spcBef>
        <a:spcAft>
          <a:spcPct val="0"/>
        </a:spcAft>
        <a:defRPr sz="2194" b="1">
          <a:solidFill>
            <a:schemeClr val="bg1"/>
          </a:solidFill>
          <a:latin typeface="Verdana" pitchFamily="34" charset="0"/>
        </a:defRPr>
      </a:lvl9pPr>
    </p:titleStyle>
    <p:bodyStyle>
      <a:lvl1pPr marL="341974" indent="-341974" algn="l" rtl="0" eaLnBrk="1" fontAlgn="base" hangingPunct="1">
        <a:lnSpc>
          <a:spcPct val="119000"/>
        </a:lnSpc>
        <a:spcBef>
          <a:spcPct val="20000"/>
        </a:spcBef>
        <a:spcAft>
          <a:spcPct val="0"/>
        </a:spcAft>
        <a:buClr>
          <a:schemeClr val="accent1"/>
        </a:buClr>
        <a:buFont typeface="Verdana" charset="0"/>
        <a:defRPr sz="1795">
          <a:solidFill>
            <a:srgbClr val="8197A6"/>
          </a:solidFill>
          <a:latin typeface="Arial" charset="0"/>
          <a:ea typeface="MS PGothic" pitchFamily="34" charset="-128"/>
          <a:cs typeface="Arial" charset="0"/>
        </a:defRPr>
      </a:lvl1pPr>
      <a:lvl2pPr marL="805856" indent="-349891" algn="l" rtl="0" eaLnBrk="1" fontAlgn="base" hangingPunct="1">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2pPr>
      <a:lvl3pPr marL="1402727" indent="-490796" algn="l" rtl="0" eaLnBrk="1" fontAlgn="base" hangingPunct="1">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3pPr>
      <a:lvl4pPr marL="1999599" indent="-631703" algn="l" rtl="0" eaLnBrk="1" fontAlgn="base" hangingPunct="1">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4pPr>
      <a:lvl5pPr marL="2596471" indent="-772608" algn="l" rtl="0" eaLnBrk="1" fontAlgn="base" hangingPunct="1">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5pPr>
      <a:lvl6pPr marL="3470405"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6pPr>
      <a:lvl7pPr marL="3926370"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7pPr>
      <a:lvl8pPr marL="4382336"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8pPr>
      <a:lvl9pPr marL="4838301"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9pPr>
    </p:bodyStyle>
    <p:otherStyle>
      <a:defPPr>
        <a:defRPr lang="en-US"/>
      </a:defPPr>
      <a:lvl1pPr marL="0" algn="l" defTabSz="911931" rtl="0" eaLnBrk="1" latinLnBrk="0" hangingPunct="1">
        <a:defRPr sz="1795" kern="1200">
          <a:solidFill>
            <a:schemeClr val="tx1"/>
          </a:solidFill>
          <a:latin typeface="+mn-lt"/>
          <a:ea typeface="+mn-ea"/>
          <a:cs typeface="+mn-cs"/>
        </a:defRPr>
      </a:lvl1pPr>
      <a:lvl2pPr marL="455966" algn="l" defTabSz="911931" rtl="0" eaLnBrk="1" latinLnBrk="0" hangingPunct="1">
        <a:defRPr sz="1795" kern="1200">
          <a:solidFill>
            <a:schemeClr val="tx1"/>
          </a:solidFill>
          <a:latin typeface="+mn-lt"/>
          <a:ea typeface="+mn-ea"/>
          <a:cs typeface="+mn-cs"/>
        </a:defRPr>
      </a:lvl2pPr>
      <a:lvl3pPr marL="911931" algn="l" defTabSz="911931" rtl="0" eaLnBrk="1" latinLnBrk="0" hangingPunct="1">
        <a:defRPr sz="1795" kern="1200">
          <a:solidFill>
            <a:schemeClr val="tx1"/>
          </a:solidFill>
          <a:latin typeface="+mn-lt"/>
          <a:ea typeface="+mn-ea"/>
          <a:cs typeface="+mn-cs"/>
        </a:defRPr>
      </a:lvl3pPr>
      <a:lvl4pPr marL="1367897" algn="l" defTabSz="911931" rtl="0" eaLnBrk="1" latinLnBrk="0" hangingPunct="1">
        <a:defRPr sz="1795" kern="1200">
          <a:solidFill>
            <a:schemeClr val="tx1"/>
          </a:solidFill>
          <a:latin typeface="+mn-lt"/>
          <a:ea typeface="+mn-ea"/>
          <a:cs typeface="+mn-cs"/>
        </a:defRPr>
      </a:lvl4pPr>
      <a:lvl5pPr marL="1823862" algn="l" defTabSz="911931" rtl="0" eaLnBrk="1" latinLnBrk="0" hangingPunct="1">
        <a:defRPr sz="1795" kern="1200">
          <a:solidFill>
            <a:schemeClr val="tx1"/>
          </a:solidFill>
          <a:latin typeface="+mn-lt"/>
          <a:ea typeface="+mn-ea"/>
          <a:cs typeface="+mn-cs"/>
        </a:defRPr>
      </a:lvl5pPr>
      <a:lvl6pPr marL="2279828" algn="l" defTabSz="911931" rtl="0" eaLnBrk="1" latinLnBrk="0" hangingPunct="1">
        <a:defRPr sz="1795" kern="1200">
          <a:solidFill>
            <a:schemeClr val="tx1"/>
          </a:solidFill>
          <a:latin typeface="+mn-lt"/>
          <a:ea typeface="+mn-ea"/>
          <a:cs typeface="+mn-cs"/>
        </a:defRPr>
      </a:lvl6pPr>
      <a:lvl7pPr marL="2735793" algn="l" defTabSz="911931" rtl="0" eaLnBrk="1" latinLnBrk="0" hangingPunct="1">
        <a:defRPr sz="1795" kern="1200">
          <a:solidFill>
            <a:schemeClr val="tx1"/>
          </a:solidFill>
          <a:latin typeface="+mn-lt"/>
          <a:ea typeface="+mn-ea"/>
          <a:cs typeface="+mn-cs"/>
        </a:defRPr>
      </a:lvl7pPr>
      <a:lvl8pPr marL="3191759" algn="l" defTabSz="911931" rtl="0" eaLnBrk="1" latinLnBrk="0" hangingPunct="1">
        <a:defRPr sz="1795" kern="1200">
          <a:solidFill>
            <a:schemeClr val="tx1"/>
          </a:solidFill>
          <a:latin typeface="+mn-lt"/>
          <a:ea typeface="+mn-ea"/>
          <a:cs typeface="+mn-cs"/>
        </a:defRPr>
      </a:lvl8pPr>
      <a:lvl9pPr marL="3647724" algn="l" defTabSz="911931" rtl="0" eaLnBrk="1" latinLnBrk="0" hangingPunct="1">
        <a:defRPr sz="1795"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66" y="-2"/>
            <a:ext cx="12198566"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grpSp>
        <p:nvGrpSpPr>
          <p:cNvPr id="123" name="Group 122">
            <a:extLst>
              <a:ext uri="{FF2B5EF4-FFF2-40B4-BE49-F238E27FC236}">
                <a16:creationId xmlns:a16="http://schemas.microsoft.com/office/drawing/2014/main" id="{84611090-2709-A645-A25B-F81732AE5600}"/>
              </a:ext>
            </a:extLst>
          </p:cNvPr>
          <p:cNvGrpSpPr/>
          <p:nvPr userDrawn="1"/>
        </p:nvGrpSpPr>
        <p:grpSpPr>
          <a:xfrm>
            <a:off x="226688" y="6572055"/>
            <a:ext cx="9280921" cy="144114"/>
            <a:chOff x="226688" y="6572055"/>
            <a:chExt cx="9280921" cy="144114"/>
          </a:xfrm>
        </p:grpSpPr>
        <p:pic>
          <p:nvPicPr>
            <p:cNvPr id="124" name="Picture 123" descr="at.png">
              <a:extLst>
                <a:ext uri="{FF2B5EF4-FFF2-40B4-BE49-F238E27FC236}">
                  <a16:creationId xmlns:a16="http://schemas.microsoft.com/office/drawing/2014/main" id="{72204563-5CEB-DE46-ADC9-DE9B80BAEC8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25" name="Picture 124" descr="be.png">
              <a:extLst>
                <a:ext uri="{FF2B5EF4-FFF2-40B4-BE49-F238E27FC236}">
                  <a16:creationId xmlns:a16="http://schemas.microsoft.com/office/drawing/2014/main" id="{477C9728-D5E9-1C40-97EF-1C69E982CF1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26" name="Picture 125" descr="ch.png">
              <a:extLst>
                <a:ext uri="{FF2B5EF4-FFF2-40B4-BE49-F238E27FC236}">
                  <a16:creationId xmlns:a16="http://schemas.microsoft.com/office/drawing/2014/main" id="{8166B04C-B510-DD47-A87F-D80609C3D45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27" name="Picture 126" descr="cz.png">
              <a:extLst>
                <a:ext uri="{FF2B5EF4-FFF2-40B4-BE49-F238E27FC236}">
                  <a16:creationId xmlns:a16="http://schemas.microsoft.com/office/drawing/2014/main" id="{FCFB9012-7B57-2E43-834C-CDD0BDEE00F2}"/>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28" name="Picture 127" descr="de.png">
              <a:extLst>
                <a:ext uri="{FF2B5EF4-FFF2-40B4-BE49-F238E27FC236}">
                  <a16:creationId xmlns:a16="http://schemas.microsoft.com/office/drawing/2014/main" id="{8313EFCA-CF26-7840-AD4A-242E95B406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29" name="Picture 128" descr="dk.png">
              <a:extLst>
                <a:ext uri="{FF2B5EF4-FFF2-40B4-BE49-F238E27FC236}">
                  <a16:creationId xmlns:a16="http://schemas.microsoft.com/office/drawing/2014/main" id="{00E25225-899D-EF41-B2B8-41646B57D7A3}"/>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30" name="Picture 129" descr="ee.png">
              <a:extLst>
                <a:ext uri="{FF2B5EF4-FFF2-40B4-BE49-F238E27FC236}">
                  <a16:creationId xmlns:a16="http://schemas.microsoft.com/office/drawing/2014/main" id="{5D35F23B-7852-494E-8A56-AEEC9341D29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31" name="Picture 130" descr="es.png">
              <a:extLst>
                <a:ext uri="{FF2B5EF4-FFF2-40B4-BE49-F238E27FC236}">
                  <a16:creationId xmlns:a16="http://schemas.microsoft.com/office/drawing/2014/main" id="{2FD4B845-CC95-1A43-871E-A23BF70D641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32" name="Picture 131" descr="fi.png">
              <a:extLst>
                <a:ext uri="{FF2B5EF4-FFF2-40B4-BE49-F238E27FC236}">
                  <a16:creationId xmlns:a16="http://schemas.microsoft.com/office/drawing/2014/main" id="{DA842F0C-29FC-CD4E-870A-33CE31D3F59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33" name="Picture 132" descr="fr.png">
              <a:extLst>
                <a:ext uri="{FF2B5EF4-FFF2-40B4-BE49-F238E27FC236}">
                  <a16:creationId xmlns:a16="http://schemas.microsoft.com/office/drawing/2014/main" id="{44C46CCE-9BD3-4242-8C8A-AF3E9F07B8B8}"/>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34" name="Picture 133" descr="gr.png">
              <a:extLst>
                <a:ext uri="{FF2B5EF4-FFF2-40B4-BE49-F238E27FC236}">
                  <a16:creationId xmlns:a16="http://schemas.microsoft.com/office/drawing/2014/main" id="{27633A7A-2EB2-404E-B511-142BC7BB5582}"/>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35" name="Picture 134" descr="hu.png">
              <a:extLst>
                <a:ext uri="{FF2B5EF4-FFF2-40B4-BE49-F238E27FC236}">
                  <a16:creationId xmlns:a16="http://schemas.microsoft.com/office/drawing/2014/main" id="{4217B9FB-459A-B546-A54E-548524B7C2C4}"/>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36" name="Picture 135" descr="ie.png">
              <a:extLst>
                <a:ext uri="{FF2B5EF4-FFF2-40B4-BE49-F238E27FC236}">
                  <a16:creationId xmlns:a16="http://schemas.microsoft.com/office/drawing/2014/main" id="{DEE095B2-ED73-3D4C-8392-9DEDF8625DF3}"/>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37" name="Picture 136" descr="it.png">
              <a:extLst>
                <a:ext uri="{FF2B5EF4-FFF2-40B4-BE49-F238E27FC236}">
                  <a16:creationId xmlns:a16="http://schemas.microsoft.com/office/drawing/2014/main" id="{E9688203-9FF6-C24F-A4AF-844D20FDBFD4}"/>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38" name="Picture 137" descr="lu.png">
              <a:extLst>
                <a:ext uri="{FF2B5EF4-FFF2-40B4-BE49-F238E27FC236}">
                  <a16:creationId xmlns:a16="http://schemas.microsoft.com/office/drawing/2014/main" id="{26FB1992-B47F-9F43-8470-1BF997A77A42}"/>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39" name="Picture 138" descr="nl.png">
              <a:extLst>
                <a:ext uri="{FF2B5EF4-FFF2-40B4-BE49-F238E27FC236}">
                  <a16:creationId xmlns:a16="http://schemas.microsoft.com/office/drawing/2014/main" id="{E281C0B7-FC9F-4341-857A-15FDBBF6794A}"/>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40" name="Picture 139" descr="no.png">
              <a:extLst>
                <a:ext uri="{FF2B5EF4-FFF2-40B4-BE49-F238E27FC236}">
                  <a16:creationId xmlns:a16="http://schemas.microsoft.com/office/drawing/2014/main" id="{E76441A9-ECD6-0C4F-9B92-8E4D421E99BF}"/>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41" name="Picture 140" descr="pl.png">
              <a:extLst>
                <a:ext uri="{FF2B5EF4-FFF2-40B4-BE49-F238E27FC236}">
                  <a16:creationId xmlns:a16="http://schemas.microsoft.com/office/drawing/2014/main" id="{5A2A7EDB-F79F-E34B-AEB6-63ABE53F7097}"/>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42" name="Picture 141" descr="pt.png">
              <a:extLst>
                <a:ext uri="{FF2B5EF4-FFF2-40B4-BE49-F238E27FC236}">
                  <a16:creationId xmlns:a16="http://schemas.microsoft.com/office/drawing/2014/main" id="{D41987F5-95C5-F347-BC06-9D5CFABA1D69}"/>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43" name="Picture 142" descr="ro.png">
              <a:extLst>
                <a:ext uri="{FF2B5EF4-FFF2-40B4-BE49-F238E27FC236}">
                  <a16:creationId xmlns:a16="http://schemas.microsoft.com/office/drawing/2014/main" id="{23B8D47D-1D03-BC4A-BD39-4C93CADF3530}"/>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44" name="Picture 143" descr="se.png">
              <a:extLst>
                <a:ext uri="{FF2B5EF4-FFF2-40B4-BE49-F238E27FC236}">
                  <a16:creationId xmlns:a16="http://schemas.microsoft.com/office/drawing/2014/main" id="{397F47CB-318B-3948-BBFF-78E1930FA681}"/>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45" name="Picture 144" descr="uk.png">
              <a:extLst>
                <a:ext uri="{FF2B5EF4-FFF2-40B4-BE49-F238E27FC236}">
                  <a16:creationId xmlns:a16="http://schemas.microsoft.com/office/drawing/2014/main" id="{FB09FC37-3988-174D-B73A-6B71AB7FF6C1}"/>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46" name="Picture 145" descr="ca.png">
              <a:extLst>
                <a:ext uri="{FF2B5EF4-FFF2-40B4-BE49-F238E27FC236}">
                  <a16:creationId xmlns:a16="http://schemas.microsoft.com/office/drawing/2014/main" id="{1099AFE1-FE5B-1E46-BECE-959EACADD55B}"/>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47" name="Picture 146">
              <a:extLst>
                <a:ext uri="{FF2B5EF4-FFF2-40B4-BE49-F238E27FC236}">
                  <a16:creationId xmlns:a16="http://schemas.microsoft.com/office/drawing/2014/main" id="{25C9D3BB-BD0A-424F-A700-8394507E6FAA}"/>
                </a:ext>
              </a:extLst>
            </p:cNvPr>
            <p:cNvPicPr>
              <a:picLocks noChangeAspect="1"/>
            </p:cNvPicPr>
            <p:nvPr userDrawn="1"/>
          </p:nvPicPr>
          <p:blipFill>
            <a:blip r:embed="rId45"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48" name="Picture 147" descr="si.png">
              <a:extLst>
                <a:ext uri="{FF2B5EF4-FFF2-40B4-BE49-F238E27FC236}">
                  <a16:creationId xmlns:a16="http://schemas.microsoft.com/office/drawing/2014/main" id="{5817CEA4-E49B-D044-99E4-A047AB75850D}"/>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336789722"/>
      </p:ext>
    </p:extLst>
  </p:cSld>
  <p:clrMap bg1="lt1" tx1="dk1" bg2="lt2" tx2="dk2" accent1="accent1" accent2="accent2" accent3="accent3" accent4="accent4" accent5="accent5" accent6="accent6" hlink="hlink" folHlink="folHlink"/>
  <p:sldLayoutIdLst>
    <p:sldLayoutId id="2147487518" r:id="rId1"/>
    <p:sldLayoutId id="2147487519" r:id="rId2"/>
    <p:sldLayoutId id="2147487520" r:id="rId3"/>
    <p:sldLayoutId id="2147487521" r:id="rId4"/>
    <p:sldLayoutId id="2147487522" r:id="rId5"/>
    <p:sldLayoutId id="2147487523" r:id="rId6"/>
    <p:sldLayoutId id="2147487524" r:id="rId7"/>
    <p:sldLayoutId id="2147487525" r:id="rId8"/>
    <p:sldLayoutId id="2147487526" r:id="rId9"/>
    <p:sldLayoutId id="2147487527" r:id="rId10"/>
    <p:sldLayoutId id="2147487528" r:id="rId11"/>
    <p:sldLayoutId id="2147487529" r:id="rId12"/>
    <p:sldLayoutId id="2147487530" r:id="rId13"/>
    <p:sldLayoutId id="2147487531" r:id="rId14"/>
    <p:sldLayoutId id="2147487532" r:id="rId15"/>
    <p:sldLayoutId id="2147487533" r:id="rId16"/>
    <p:sldLayoutId id="2147487534" r:id="rId17"/>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3106"/>
            <a:ext cx="11763662" cy="553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6" name="Picture 35">
            <a:extLst>
              <a:ext uri="{FF2B5EF4-FFF2-40B4-BE49-F238E27FC236}">
                <a16:creationId xmlns:a16="http://schemas.microsoft.com/office/drawing/2014/main" id="{68673324-7E47-2849-ABFE-CFCE924180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37" name="Straight Connector 36">
            <a:extLst>
              <a:ext uri="{FF2B5EF4-FFF2-40B4-BE49-F238E27FC236}">
                <a16:creationId xmlns:a16="http://schemas.microsoft.com/office/drawing/2014/main" id="{12966744-7AFD-514D-B904-4B018BE0A0A2}"/>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8FD7AE56-FAF9-F14D-B94F-89B3ACEDEE1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67" name="Group 166">
            <a:extLst>
              <a:ext uri="{FF2B5EF4-FFF2-40B4-BE49-F238E27FC236}">
                <a16:creationId xmlns:a16="http://schemas.microsoft.com/office/drawing/2014/main" id="{CD0FF82D-7048-3143-A742-6C31618FFC2E}"/>
              </a:ext>
            </a:extLst>
          </p:cNvPr>
          <p:cNvGrpSpPr/>
          <p:nvPr userDrawn="1"/>
        </p:nvGrpSpPr>
        <p:grpSpPr>
          <a:xfrm>
            <a:off x="226688" y="6572055"/>
            <a:ext cx="9280921" cy="144114"/>
            <a:chOff x="226688" y="6572055"/>
            <a:chExt cx="9280921" cy="144114"/>
          </a:xfrm>
        </p:grpSpPr>
        <p:pic>
          <p:nvPicPr>
            <p:cNvPr id="168" name="Picture 167" descr="at.png">
              <a:extLst>
                <a:ext uri="{FF2B5EF4-FFF2-40B4-BE49-F238E27FC236}">
                  <a16:creationId xmlns:a16="http://schemas.microsoft.com/office/drawing/2014/main" id="{93B7FE3A-4359-A447-9B32-14F5094D7AD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9" name="Picture 168" descr="be.png">
              <a:extLst>
                <a:ext uri="{FF2B5EF4-FFF2-40B4-BE49-F238E27FC236}">
                  <a16:creationId xmlns:a16="http://schemas.microsoft.com/office/drawing/2014/main" id="{85C17C33-4EEF-AB48-A58B-3E7C2895B7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0" name="Picture 169" descr="ch.png">
              <a:extLst>
                <a:ext uri="{FF2B5EF4-FFF2-40B4-BE49-F238E27FC236}">
                  <a16:creationId xmlns:a16="http://schemas.microsoft.com/office/drawing/2014/main" id="{F30D6C9F-3118-4144-B8CA-62A7D45701C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1" name="Picture 170" descr="cz.png">
              <a:extLst>
                <a:ext uri="{FF2B5EF4-FFF2-40B4-BE49-F238E27FC236}">
                  <a16:creationId xmlns:a16="http://schemas.microsoft.com/office/drawing/2014/main" id="{6C461C24-C1DC-D245-90A2-3314BA31D6D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2" name="Picture 171" descr="de.png">
              <a:extLst>
                <a:ext uri="{FF2B5EF4-FFF2-40B4-BE49-F238E27FC236}">
                  <a16:creationId xmlns:a16="http://schemas.microsoft.com/office/drawing/2014/main" id="{60F96A84-B039-7342-93E3-ED516B266E3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3" name="Picture 172" descr="dk.png">
              <a:extLst>
                <a:ext uri="{FF2B5EF4-FFF2-40B4-BE49-F238E27FC236}">
                  <a16:creationId xmlns:a16="http://schemas.microsoft.com/office/drawing/2014/main" id="{AE96FBE8-840D-6642-BB73-D88C770A8A4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4" name="Picture 173" descr="ee.png">
              <a:extLst>
                <a:ext uri="{FF2B5EF4-FFF2-40B4-BE49-F238E27FC236}">
                  <a16:creationId xmlns:a16="http://schemas.microsoft.com/office/drawing/2014/main" id="{B7065868-FF44-3E4D-AA22-1240C02F626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5" name="Picture 174" descr="es.png">
              <a:extLst>
                <a:ext uri="{FF2B5EF4-FFF2-40B4-BE49-F238E27FC236}">
                  <a16:creationId xmlns:a16="http://schemas.microsoft.com/office/drawing/2014/main" id="{41951BAC-C603-8446-99E7-83F31EAB402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6" name="Picture 175" descr="fi.png">
              <a:extLst>
                <a:ext uri="{FF2B5EF4-FFF2-40B4-BE49-F238E27FC236}">
                  <a16:creationId xmlns:a16="http://schemas.microsoft.com/office/drawing/2014/main" id="{9263D2E6-26B3-1D46-B728-72B5CFDB72B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7" name="Picture 176" descr="fr.png">
              <a:extLst>
                <a:ext uri="{FF2B5EF4-FFF2-40B4-BE49-F238E27FC236}">
                  <a16:creationId xmlns:a16="http://schemas.microsoft.com/office/drawing/2014/main" id="{3F4A4008-8ECF-3945-9FF6-C9BA8752D23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8" name="Picture 177" descr="gr.png">
              <a:extLst>
                <a:ext uri="{FF2B5EF4-FFF2-40B4-BE49-F238E27FC236}">
                  <a16:creationId xmlns:a16="http://schemas.microsoft.com/office/drawing/2014/main" id="{688FBFA8-9BBC-DB43-8AC0-9D5D48F69E5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9" name="Picture 178" descr="hu.png">
              <a:extLst>
                <a:ext uri="{FF2B5EF4-FFF2-40B4-BE49-F238E27FC236}">
                  <a16:creationId xmlns:a16="http://schemas.microsoft.com/office/drawing/2014/main" id="{9421AAA9-2F33-E941-8716-76C32CF6BE5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0" name="Picture 179" descr="ie.png">
              <a:extLst>
                <a:ext uri="{FF2B5EF4-FFF2-40B4-BE49-F238E27FC236}">
                  <a16:creationId xmlns:a16="http://schemas.microsoft.com/office/drawing/2014/main" id="{AB102CE7-A627-2D4A-BD3C-AFA25F9788F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1" name="Picture 180" descr="it.png">
              <a:extLst>
                <a:ext uri="{FF2B5EF4-FFF2-40B4-BE49-F238E27FC236}">
                  <a16:creationId xmlns:a16="http://schemas.microsoft.com/office/drawing/2014/main" id="{A02028DF-BD96-DE4A-99BA-772B0B28795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2" name="Picture 181" descr="lu.png">
              <a:extLst>
                <a:ext uri="{FF2B5EF4-FFF2-40B4-BE49-F238E27FC236}">
                  <a16:creationId xmlns:a16="http://schemas.microsoft.com/office/drawing/2014/main" id="{956E597D-5C79-5A47-A437-2FDD947491D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3" name="Picture 182" descr="nl.png">
              <a:extLst>
                <a:ext uri="{FF2B5EF4-FFF2-40B4-BE49-F238E27FC236}">
                  <a16:creationId xmlns:a16="http://schemas.microsoft.com/office/drawing/2014/main" id="{D255C4B1-8D3C-8446-8706-D4FF66776F4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4" name="Picture 183" descr="no.png">
              <a:extLst>
                <a:ext uri="{FF2B5EF4-FFF2-40B4-BE49-F238E27FC236}">
                  <a16:creationId xmlns:a16="http://schemas.microsoft.com/office/drawing/2014/main" id="{3ED57513-957D-074D-8A79-8B97F2D9F9C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5" name="Picture 184" descr="pl.png">
              <a:extLst>
                <a:ext uri="{FF2B5EF4-FFF2-40B4-BE49-F238E27FC236}">
                  <a16:creationId xmlns:a16="http://schemas.microsoft.com/office/drawing/2014/main" id="{45555DA6-9964-D040-87BA-B94A9FBDBF56}"/>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6" name="Picture 185" descr="pt.png">
              <a:extLst>
                <a:ext uri="{FF2B5EF4-FFF2-40B4-BE49-F238E27FC236}">
                  <a16:creationId xmlns:a16="http://schemas.microsoft.com/office/drawing/2014/main" id="{9F25888C-CDAE-6D4F-823B-C40B3FDF46C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7" name="Picture 186" descr="ro.png">
              <a:extLst>
                <a:ext uri="{FF2B5EF4-FFF2-40B4-BE49-F238E27FC236}">
                  <a16:creationId xmlns:a16="http://schemas.microsoft.com/office/drawing/2014/main" id="{86291AC9-4EBD-D243-9BD8-EADCE0DB063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8" name="Picture 187" descr="se.png">
              <a:extLst>
                <a:ext uri="{FF2B5EF4-FFF2-40B4-BE49-F238E27FC236}">
                  <a16:creationId xmlns:a16="http://schemas.microsoft.com/office/drawing/2014/main" id="{17E7B10B-4C7D-264C-9B75-DA7F808A459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9" name="Picture 188" descr="uk.png">
              <a:extLst>
                <a:ext uri="{FF2B5EF4-FFF2-40B4-BE49-F238E27FC236}">
                  <a16:creationId xmlns:a16="http://schemas.microsoft.com/office/drawing/2014/main" id="{D3CA376A-B471-6245-B8BE-306D2F3DA5A2}"/>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0" name="Picture 189" descr="ca.png">
              <a:extLst>
                <a:ext uri="{FF2B5EF4-FFF2-40B4-BE49-F238E27FC236}">
                  <a16:creationId xmlns:a16="http://schemas.microsoft.com/office/drawing/2014/main" id="{509DE819-2CF7-D846-A43B-280AD4BCC47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1" name="Picture 190">
              <a:extLst>
                <a:ext uri="{FF2B5EF4-FFF2-40B4-BE49-F238E27FC236}">
                  <a16:creationId xmlns:a16="http://schemas.microsoft.com/office/drawing/2014/main" id="{F67656D1-F2A4-9649-9F40-EF8C1D0CC474}"/>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2" name="Picture 191" descr="si.png">
              <a:extLst>
                <a:ext uri="{FF2B5EF4-FFF2-40B4-BE49-F238E27FC236}">
                  <a16:creationId xmlns:a16="http://schemas.microsoft.com/office/drawing/2014/main" id="{870AC420-1BCD-A640-8346-79694C2CE981}"/>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540489942"/>
      </p:ext>
    </p:extLst>
  </p:cSld>
  <p:clrMap bg1="lt1" tx1="dk1" bg2="lt2" tx2="dk2" accent1="accent1" accent2="accent2" accent3="accent3" accent4="accent4" accent5="accent5" accent6="accent6" hlink="hlink" folHlink="folHlink"/>
  <p:sldLayoutIdLst>
    <p:sldLayoutId id="2147487536" r:id="rId1"/>
  </p:sldLayoutIdLst>
  <p:hf sldNum="0" hdr="0" dt="0"/>
  <p:txStyles>
    <p:titleStyle>
      <a:lvl1pPr algn="l" rtl="0" eaLnBrk="0" fontAlgn="base" hangingPunct="0">
        <a:spcBef>
          <a:spcPct val="0"/>
        </a:spcBef>
        <a:spcAft>
          <a:spcPct val="0"/>
        </a:spcAft>
        <a:defRPr sz="3000" b="1" i="0">
          <a:solidFill>
            <a:schemeClr val="bg1"/>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3106"/>
            <a:ext cx="11763662" cy="554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4" name="Picture 33"/>
          <p:cNvPicPr>
            <a:picLocks/>
          </p:cNvPicPr>
          <p:nvPr userDrawn="1"/>
        </p:nvPicPr>
        <p:blipFill>
          <a:blip r:embed="rId14"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8" name="Picture 37">
            <a:extLst>
              <a:ext uri="{FF2B5EF4-FFF2-40B4-BE49-F238E27FC236}">
                <a16:creationId xmlns:a16="http://schemas.microsoft.com/office/drawing/2014/main" id="{4A98235A-908E-9E4D-97CE-A7BE035FCD9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cxnSp>
        <p:nvCxnSpPr>
          <p:cNvPr id="39" name="Straight Connector 38">
            <a:extLst>
              <a:ext uri="{FF2B5EF4-FFF2-40B4-BE49-F238E27FC236}">
                <a16:creationId xmlns:a16="http://schemas.microsoft.com/office/drawing/2014/main" id="{88D6837A-A6B3-7945-8B79-FE698D2EDBB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178C65F7-2688-B645-B8E3-2B9FAEDF0F36}"/>
              </a:ext>
            </a:extLst>
          </p:cNvPr>
          <p:cNvGrpSpPr/>
          <p:nvPr userDrawn="1"/>
        </p:nvGrpSpPr>
        <p:grpSpPr>
          <a:xfrm>
            <a:off x="226688" y="6572055"/>
            <a:ext cx="9280921" cy="144114"/>
            <a:chOff x="226688" y="6572055"/>
            <a:chExt cx="9280921" cy="144114"/>
          </a:xfrm>
        </p:grpSpPr>
        <p:pic>
          <p:nvPicPr>
            <p:cNvPr id="168" name="Picture 167" descr="at.png">
              <a:extLst>
                <a:ext uri="{FF2B5EF4-FFF2-40B4-BE49-F238E27FC236}">
                  <a16:creationId xmlns:a16="http://schemas.microsoft.com/office/drawing/2014/main" id="{A52E0A18-E273-2242-82E5-C3746DF1D4D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9" name="Picture 168" descr="be.png">
              <a:extLst>
                <a:ext uri="{FF2B5EF4-FFF2-40B4-BE49-F238E27FC236}">
                  <a16:creationId xmlns:a16="http://schemas.microsoft.com/office/drawing/2014/main" id="{EA2130B9-A9A0-6046-AD1D-70D5050D0CB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0" name="Picture 169" descr="ch.png">
              <a:extLst>
                <a:ext uri="{FF2B5EF4-FFF2-40B4-BE49-F238E27FC236}">
                  <a16:creationId xmlns:a16="http://schemas.microsoft.com/office/drawing/2014/main" id="{53F85A0B-24AA-4C4E-ABE5-4F432092D18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1" name="Picture 170" descr="cz.png">
              <a:extLst>
                <a:ext uri="{FF2B5EF4-FFF2-40B4-BE49-F238E27FC236}">
                  <a16:creationId xmlns:a16="http://schemas.microsoft.com/office/drawing/2014/main" id="{98789C69-E55F-0F45-9211-C5F72045977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2" name="Picture 171" descr="de.png">
              <a:extLst>
                <a:ext uri="{FF2B5EF4-FFF2-40B4-BE49-F238E27FC236}">
                  <a16:creationId xmlns:a16="http://schemas.microsoft.com/office/drawing/2014/main" id="{E070005B-481E-D14C-ADCA-B91B537738E9}"/>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3" name="Picture 172" descr="dk.png">
              <a:extLst>
                <a:ext uri="{FF2B5EF4-FFF2-40B4-BE49-F238E27FC236}">
                  <a16:creationId xmlns:a16="http://schemas.microsoft.com/office/drawing/2014/main" id="{C7708920-5A91-8A40-B2E4-CFBDBCF5C3F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4" name="Picture 173" descr="ee.png">
              <a:extLst>
                <a:ext uri="{FF2B5EF4-FFF2-40B4-BE49-F238E27FC236}">
                  <a16:creationId xmlns:a16="http://schemas.microsoft.com/office/drawing/2014/main" id="{D55A5191-7187-794E-BE28-1FBD0687C40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5" name="Picture 174" descr="es.png">
              <a:extLst>
                <a:ext uri="{FF2B5EF4-FFF2-40B4-BE49-F238E27FC236}">
                  <a16:creationId xmlns:a16="http://schemas.microsoft.com/office/drawing/2014/main" id="{3BB24710-F05A-5241-A7A5-13323166077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6" name="Picture 175" descr="fi.png">
              <a:extLst>
                <a:ext uri="{FF2B5EF4-FFF2-40B4-BE49-F238E27FC236}">
                  <a16:creationId xmlns:a16="http://schemas.microsoft.com/office/drawing/2014/main" id="{7BA315E5-0C31-FB43-B1BB-DAE9140A283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7" name="Picture 176" descr="fr.png">
              <a:extLst>
                <a:ext uri="{FF2B5EF4-FFF2-40B4-BE49-F238E27FC236}">
                  <a16:creationId xmlns:a16="http://schemas.microsoft.com/office/drawing/2014/main" id="{0FC36517-5A08-C543-BCFD-0A6FC61CFD6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8" name="Picture 177" descr="gr.png">
              <a:extLst>
                <a:ext uri="{FF2B5EF4-FFF2-40B4-BE49-F238E27FC236}">
                  <a16:creationId xmlns:a16="http://schemas.microsoft.com/office/drawing/2014/main" id="{A443BDCF-5161-0C41-9887-20261585DA7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9" name="Picture 178" descr="hu.png">
              <a:extLst>
                <a:ext uri="{FF2B5EF4-FFF2-40B4-BE49-F238E27FC236}">
                  <a16:creationId xmlns:a16="http://schemas.microsoft.com/office/drawing/2014/main" id="{CEC53681-F54F-E24D-BE98-D13C771C501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0" name="Picture 179" descr="ie.png">
              <a:extLst>
                <a:ext uri="{FF2B5EF4-FFF2-40B4-BE49-F238E27FC236}">
                  <a16:creationId xmlns:a16="http://schemas.microsoft.com/office/drawing/2014/main" id="{9359D085-5B30-2E4E-B347-85C20B9D6B4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1" name="Picture 180" descr="it.png">
              <a:extLst>
                <a:ext uri="{FF2B5EF4-FFF2-40B4-BE49-F238E27FC236}">
                  <a16:creationId xmlns:a16="http://schemas.microsoft.com/office/drawing/2014/main" id="{A073D5AB-0943-7F42-B5CF-66BF3036BE9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2" name="Picture 181" descr="lu.png">
              <a:extLst>
                <a:ext uri="{FF2B5EF4-FFF2-40B4-BE49-F238E27FC236}">
                  <a16:creationId xmlns:a16="http://schemas.microsoft.com/office/drawing/2014/main" id="{B7DB2800-3FBD-0442-AD77-E738DC3DD8A3}"/>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3" name="Picture 182" descr="nl.png">
              <a:extLst>
                <a:ext uri="{FF2B5EF4-FFF2-40B4-BE49-F238E27FC236}">
                  <a16:creationId xmlns:a16="http://schemas.microsoft.com/office/drawing/2014/main" id="{6A7883EB-A595-5042-AA17-1BBBEE45C1B5}"/>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4" name="Picture 183" descr="no.png">
              <a:extLst>
                <a:ext uri="{FF2B5EF4-FFF2-40B4-BE49-F238E27FC236}">
                  <a16:creationId xmlns:a16="http://schemas.microsoft.com/office/drawing/2014/main" id="{AED34C86-2E21-3846-A864-D7403FCD8147}"/>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5" name="Picture 184" descr="pl.png">
              <a:extLst>
                <a:ext uri="{FF2B5EF4-FFF2-40B4-BE49-F238E27FC236}">
                  <a16:creationId xmlns:a16="http://schemas.microsoft.com/office/drawing/2014/main" id="{D19C51F3-6334-D642-91C7-AAA1F283651D}"/>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6" name="Picture 185" descr="pt.png">
              <a:extLst>
                <a:ext uri="{FF2B5EF4-FFF2-40B4-BE49-F238E27FC236}">
                  <a16:creationId xmlns:a16="http://schemas.microsoft.com/office/drawing/2014/main" id="{241CD090-4E5A-8644-9DE6-E31D3F604077}"/>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7" name="Picture 186" descr="ro.png">
              <a:extLst>
                <a:ext uri="{FF2B5EF4-FFF2-40B4-BE49-F238E27FC236}">
                  <a16:creationId xmlns:a16="http://schemas.microsoft.com/office/drawing/2014/main" id="{AE18BFF2-64F5-9B40-9020-4FC4CB94AD2D}"/>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8" name="Picture 187" descr="se.png">
              <a:extLst>
                <a:ext uri="{FF2B5EF4-FFF2-40B4-BE49-F238E27FC236}">
                  <a16:creationId xmlns:a16="http://schemas.microsoft.com/office/drawing/2014/main" id="{1D7DFFBC-E3F0-8641-80CA-05B02B6FDFAD}"/>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9" name="Picture 188" descr="uk.png">
              <a:extLst>
                <a:ext uri="{FF2B5EF4-FFF2-40B4-BE49-F238E27FC236}">
                  <a16:creationId xmlns:a16="http://schemas.microsoft.com/office/drawing/2014/main" id="{32FDEBBE-7B6A-4042-8476-2020352869D4}"/>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0" name="Picture 189" descr="ca.png">
              <a:extLst>
                <a:ext uri="{FF2B5EF4-FFF2-40B4-BE49-F238E27FC236}">
                  <a16:creationId xmlns:a16="http://schemas.microsoft.com/office/drawing/2014/main" id="{FBEED6DD-52B4-7A42-B5EC-2A2D71DACB51}"/>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1" name="Picture 190">
              <a:extLst>
                <a:ext uri="{FF2B5EF4-FFF2-40B4-BE49-F238E27FC236}">
                  <a16:creationId xmlns:a16="http://schemas.microsoft.com/office/drawing/2014/main" id="{5A2C547D-F2C2-E54F-9736-136FAB167EA9}"/>
                </a:ext>
              </a:extLst>
            </p:cNvPr>
            <p:cNvPicPr>
              <a:picLocks noChangeAspect="1"/>
            </p:cNvPicPr>
            <p:nvPr userDrawn="1"/>
          </p:nvPicPr>
          <p:blipFill>
            <a:blip r:embed="rId39"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2" name="Picture 191" descr="si.png">
              <a:extLst>
                <a:ext uri="{FF2B5EF4-FFF2-40B4-BE49-F238E27FC236}">
                  <a16:creationId xmlns:a16="http://schemas.microsoft.com/office/drawing/2014/main" id="{614673E0-AB0A-1241-B7C2-A6F982B41D96}"/>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022608219"/>
      </p:ext>
    </p:extLst>
  </p:cSld>
  <p:clrMap bg1="lt1" tx1="dk1" bg2="lt2" tx2="dk2" accent1="accent1" accent2="accent2" accent3="accent3" accent4="accent4" accent5="accent5" accent6="accent6" hlink="hlink" folHlink="folHlink"/>
  <p:sldLayoutIdLst>
    <p:sldLayoutId id="2147487538" r:id="rId1"/>
    <p:sldLayoutId id="2147487539" r:id="rId2"/>
    <p:sldLayoutId id="2147487540" r:id="rId3"/>
    <p:sldLayoutId id="2147487541" r:id="rId4"/>
    <p:sldLayoutId id="2147487542" r:id="rId5"/>
    <p:sldLayoutId id="2147487543" r:id="rId6"/>
    <p:sldLayoutId id="2147487544" r:id="rId7"/>
    <p:sldLayoutId id="2147487545" r:id="rId8"/>
    <p:sldLayoutId id="2147487546" r:id="rId9"/>
    <p:sldLayoutId id="2147487547" r:id="rId10"/>
    <p:sldLayoutId id="2147487548" r:id="rId11"/>
  </p:sldLayoutIdLst>
  <p:hf sldNum="0" hdr="0" dt="0"/>
  <p:txStyles>
    <p:titleStyle>
      <a:lvl1pPr algn="l" rtl="0" eaLnBrk="0" fontAlgn="base" hangingPunct="0">
        <a:spcBef>
          <a:spcPct val="0"/>
        </a:spcBef>
        <a:spcAft>
          <a:spcPct val="0"/>
        </a:spcAft>
        <a:defRPr sz="300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0801" y="6202800"/>
            <a:ext cx="12085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8" noProof="0" dirty="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 Box DG"/>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0" name="Rectangle 6"/>
          <p:cNvSpPr>
            <a:spLocks noGrp="1" noChangeArrowheads="1"/>
          </p:cNvSpPr>
          <p:nvPr>
            <p:ph type="title"/>
          </p:nvPr>
        </p:nvSpPr>
        <p:spPr bwMode="auto">
          <a:xfrm>
            <a:off x="215411" y="154800"/>
            <a:ext cx="10081234"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001"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endParaRPr lang="en-GB" altLang="en-US" noProof="0" dirty="0"/>
          </a:p>
        </p:txBody>
      </p:sp>
      <p:sp>
        <p:nvSpPr>
          <p:cNvPr id="39" name="Text Box 34"/>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rgbClr val="8197A6"/>
                </a:solidFill>
                <a:latin typeface="Arial" panose="020B0604020202020204" pitchFamily="34" charset="0"/>
                <a:cs typeface="Arial" panose="020B0604020202020204" pitchFamily="34" charset="0"/>
              </a:rPr>
              <a:t>‹#›</a:t>
            </a:fld>
            <a:endParaRPr lang="en-GB" sz="798"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294C493E-467F-427F-AD20-6EDFB99CC1EE}"/>
              </a:ext>
            </a:extLst>
          </p:cNvPr>
          <p:cNvPicPr>
            <a:picLocks/>
          </p:cNvPicPr>
          <p:nvPr userDrawn="1"/>
        </p:nvPicPr>
        <p:blipFill>
          <a:blip r:embed="rId22"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63" name="Picture 62">
            <a:extLst>
              <a:ext uri="{FF2B5EF4-FFF2-40B4-BE49-F238E27FC236}">
                <a16:creationId xmlns:a16="http://schemas.microsoft.com/office/drawing/2014/main" id="{EBB965BA-5FAA-5543-9444-B14F3D19DD2B}"/>
              </a:ext>
            </a:extLst>
          </p:cNvPr>
          <p:cNvPicPr/>
          <p:nvPr userDrawn="1"/>
        </p:nvPicPr>
        <p:blipFill>
          <a:blip r:embed="rId23">
            <a:extLst>
              <a:ext uri="{28A0092B-C50C-407E-A947-70E740481C1C}">
                <a14:useLocalDpi xmlns:a14="http://schemas.microsoft.com/office/drawing/2010/main"/>
              </a:ext>
            </a:extLst>
          </a:blip>
          <a:stretch>
            <a:fillRect/>
          </a:stretch>
        </p:blipFill>
        <p:spPr>
          <a:xfrm>
            <a:off x="8839" y="6462001"/>
            <a:ext cx="9929648" cy="405130"/>
          </a:xfrm>
          <a:prstGeom prst="rect">
            <a:avLst/>
          </a:prstGeom>
        </p:spPr>
      </p:pic>
    </p:spTree>
    <p:extLst>
      <p:ext uri="{BB962C8B-B14F-4D97-AF65-F5344CB8AC3E}">
        <p14:creationId xmlns:p14="http://schemas.microsoft.com/office/powerpoint/2010/main" val="302910707"/>
      </p:ext>
    </p:extLst>
  </p:cSld>
  <p:clrMap bg1="lt1" tx1="dk1" bg2="lt2" tx2="dk2" accent1="accent1" accent2="accent2" accent3="accent3" accent4="accent4" accent5="accent5" accent6="accent6" hlink="hlink" folHlink="folHlink"/>
  <p:sldLayoutIdLst>
    <p:sldLayoutId id="2147487550" r:id="rId1"/>
    <p:sldLayoutId id="2147487551" r:id="rId2"/>
    <p:sldLayoutId id="2147487552" r:id="rId3"/>
    <p:sldLayoutId id="2147487553" r:id="rId4"/>
    <p:sldLayoutId id="2147487554" r:id="rId5"/>
    <p:sldLayoutId id="2147487555" r:id="rId6"/>
    <p:sldLayoutId id="2147487556" r:id="rId7"/>
    <p:sldLayoutId id="2147487557" r:id="rId8"/>
    <p:sldLayoutId id="2147487558" r:id="rId9"/>
    <p:sldLayoutId id="2147487559" r:id="rId10"/>
    <p:sldLayoutId id="2147487560" r:id="rId11"/>
    <p:sldLayoutId id="2147487561" r:id="rId12"/>
    <p:sldLayoutId id="2147487562" r:id="rId13"/>
    <p:sldLayoutId id="2147487563" r:id="rId14"/>
    <p:sldLayoutId id="2147487564" r:id="rId15"/>
    <p:sldLayoutId id="2147487565" r:id="rId16"/>
    <p:sldLayoutId id="2147487566" r:id="rId17"/>
    <p:sldLayoutId id="2147487651" r:id="rId18"/>
  </p:sldLayoutIdLst>
  <p:hf hdr="0" dt="0"/>
  <p:txStyles>
    <p:titleStyle>
      <a:lvl1pPr algn="l" rtl="0" eaLnBrk="1" fontAlgn="base" hangingPunct="1">
        <a:spcBef>
          <a:spcPct val="0"/>
        </a:spcBef>
        <a:spcAft>
          <a:spcPct val="0"/>
        </a:spcAft>
        <a:defRPr lang="en-GB" sz="2992"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16" b="1">
          <a:solidFill>
            <a:schemeClr val="bg1"/>
          </a:solidFill>
          <a:latin typeface="Verdana" pitchFamily="34" charset="0"/>
        </a:defRPr>
      </a:lvl2pPr>
      <a:lvl3pPr algn="l" rtl="0" eaLnBrk="1" fontAlgn="base" hangingPunct="1">
        <a:spcBef>
          <a:spcPct val="0"/>
        </a:spcBef>
        <a:spcAft>
          <a:spcPct val="0"/>
        </a:spcAft>
        <a:defRPr sz="2116" b="1">
          <a:solidFill>
            <a:schemeClr val="bg1"/>
          </a:solidFill>
          <a:latin typeface="Verdana" pitchFamily="34" charset="0"/>
        </a:defRPr>
      </a:lvl3pPr>
      <a:lvl4pPr algn="l" rtl="0" eaLnBrk="1" fontAlgn="base" hangingPunct="1">
        <a:spcBef>
          <a:spcPct val="0"/>
        </a:spcBef>
        <a:spcAft>
          <a:spcPct val="0"/>
        </a:spcAft>
        <a:defRPr sz="2116" b="1">
          <a:solidFill>
            <a:schemeClr val="bg1"/>
          </a:solidFill>
          <a:latin typeface="Verdana" pitchFamily="34" charset="0"/>
        </a:defRPr>
      </a:lvl4pPr>
      <a:lvl5pPr algn="l" rtl="0" eaLnBrk="1" fontAlgn="base" hangingPunct="1">
        <a:spcBef>
          <a:spcPct val="0"/>
        </a:spcBef>
        <a:spcAft>
          <a:spcPct val="0"/>
        </a:spcAft>
        <a:defRPr sz="2116" b="1">
          <a:solidFill>
            <a:schemeClr val="bg1"/>
          </a:solidFill>
          <a:latin typeface="Verdana" pitchFamily="34" charset="0"/>
        </a:defRPr>
      </a:lvl5pPr>
      <a:lvl6pPr marL="439824" algn="l" rtl="0" eaLnBrk="1" fontAlgn="base" hangingPunct="1">
        <a:spcBef>
          <a:spcPct val="0"/>
        </a:spcBef>
        <a:spcAft>
          <a:spcPct val="0"/>
        </a:spcAft>
        <a:defRPr sz="2116" b="1">
          <a:solidFill>
            <a:schemeClr val="bg1"/>
          </a:solidFill>
          <a:latin typeface="Verdana" pitchFamily="34" charset="0"/>
        </a:defRPr>
      </a:lvl6pPr>
      <a:lvl7pPr marL="879649" algn="l" rtl="0" eaLnBrk="1" fontAlgn="base" hangingPunct="1">
        <a:spcBef>
          <a:spcPct val="0"/>
        </a:spcBef>
        <a:spcAft>
          <a:spcPct val="0"/>
        </a:spcAft>
        <a:defRPr sz="2116" b="1">
          <a:solidFill>
            <a:schemeClr val="bg1"/>
          </a:solidFill>
          <a:latin typeface="Verdana" pitchFamily="34" charset="0"/>
        </a:defRPr>
      </a:lvl7pPr>
      <a:lvl8pPr marL="1319473" algn="l" rtl="0" eaLnBrk="1" fontAlgn="base" hangingPunct="1">
        <a:spcBef>
          <a:spcPct val="0"/>
        </a:spcBef>
        <a:spcAft>
          <a:spcPct val="0"/>
        </a:spcAft>
        <a:defRPr sz="2116" b="1">
          <a:solidFill>
            <a:schemeClr val="bg1"/>
          </a:solidFill>
          <a:latin typeface="Verdana" pitchFamily="34" charset="0"/>
        </a:defRPr>
      </a:lvl8pPr>
      <a:lvl9pPr marL="1759297" algn="l" rtl="0" eaLnBrk="1" fontAlgn="base" hangingPunct="1">
        <a:spcBef>
          <a:spcPct val="0"/>
        </a:spcBef>
        <a:spcAft>
          <a:spcPct val="0"/>
        </a:spcAft>
        <a:defRPr sz="2116"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1pPr>
      <a:lvl2pPr marL="779216"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2pPr>
      <a:lvl3pPr marL="1354105"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3pPr>
      <a:lvl4pPr marL="1928994"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4pPr>
      <a:lvl5pPr marL="2503882"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5pPr>
      <a:lvl6pPr marL="3347552"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49" rtl="0" eaLnBrk="1" latinLnBrk="0" hangingPunct="1">
        <a:defRPr sz="1731" kern="1200">
          <a:solidFill>
            <a:schemeClr val="tx1"/>
          </a:solidFill>
          <a:latin typeface="+mn-lt"/>
          <a:ea typeface="+mn-ea"/>
          <a:cs typeface="+mn-cs"/>
        </a:defRPr>
      </a:lvl1pPr>
      <a:lvl2pPr marL="439824" algn="l" defTabSz="879649" rtl="0" eaLnBrk="1" latinLnBrk="0" hangingPunct="1">
        <a:defRPr sz="1731" kern="1200">
          <a:solidFill>
            <a:schemeClr val="tx1"/>
          </a:solidFill>
          <a:latin typeface="+mn-lt"/>
          <a:ea typeface="+mn-ea"/>
          <a:cs typeface="+mn-cs"/>
        </a:defRPr>
      </a:lvl2pPr>
      <a:lvl3pPr marL="879649" algn="l" defTabSz="879649" rtl="0" eaLnBrk="1" latinLnBrk="0" hangingPunct="1">
        <a:defRPr sz="1731" kern="1200">
          <a:solidFill>
            <a:schemeClr val="tx1"/>
          </a:solidFill>
          <a:latin typeface="+mn-lt"/>
          <a:ea typeface="+mn-ea"/>
          <a:cs typeface="+mn-cs"/>
        </a:defRPr>
      </a:lvl3pPr>
      <a:lvl4pPr marL="1319473" algn="l" defTabSz="879649" rtl="0" eaLnBrk="1" latinLnBrk="0" hangingPunct="1">
        <a:defRPr sz="1731" kern="1200">
          <a:solidFill>
            <a:schemeClr val="tx1"/>
          </a:solidFill>
          <a:latin typeface="+mn-lt"/>
          <a:ea typeface="+mn-ea"/>
          <a:cs typeface="+mn-cs"/>
        </a:defRPr>
      </a:lvl4pPr>
      <a:lvl5pPr marL="1759297" algn="l" defTabSz="879649" rtl="0" eaLnBrk="1" latinLnBrk="0" hangingPunct="1">
        <a:defRPr sz="1731" kern="1200">
          <a:solidFill>
            <a:schemeClr val="tx1"/>
          </a:solidFill>
          <a:latin typeface="+mn-lt"/>
          <a:ea typeface="+mn-ea"/>
          <a:cs typeface="+mn-cs"/>
        </a:defRPr>
      </a:lvl5pPr>
      <a:lvl6pPr marL="2199122" algn="l" defTabSz="879649" rtl="0" eaLnBrk="1" latinLnBrk="0" hangingPunct="1">
        <a:defRPr sz="1731" kern="1200">
          <a:solidFill>
            <a:schemeClr val="tx1"/>
          </a:solidFill>
          <a:latin typeface="+mn-lt"/>
          <a:ea typeface="+mn-ea"/>
          <a:cs typeface="+mn-cs"/>
        </a:defRPr>
      </a:lvl6pPr>
      <a:lvl7pPr marL="2638947" algn="l" defTabSz="879649" rtl="0" eaLnBrk="1" latinLnBrk="0" hangingPunct="1">
        <a:defRPr sz="1731" kern="1200">
          <a:solidFill>
            <a:schemeClr val="tx1"/>
          </a:solidFill>
          <a:latin typeface="+mn-lt"/>
          <a:ea typeface="+mn-ea"/>
          <a:cs typeface="+mn-cs"/>
        </a:defRPr>
      </a:lvl7pPr>
      <a:lvl8pPr marL="3078771" algn="l" defTabSz="879649" rtl="0" eaLnBrk="1" latinLnBrk="0" hangingPunct="1">
        <a:defRPr sz="1731" kern="1200">
          <a:solidFill>
            <a:schemeClr val="tx1"/>
          </a:solidFill>
          <a:latin typeface="+mn-lt"/>
          <a:ea typeface="+mn-ea"/>
          <a:cs typeface="+mn-cs"/>
        </a:defRPr>
      </a:lvl8pPr>
      <a:lvl9pPr marL="3518595" algn="l" defTabSz="879649"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0" name="Rectangle 6"/>
          <p:cNvSpPr>
            <a:spLocks noGrp="1" noChangeArrowheads="1"/>
          </p:cNvSpPr>
          <p:nvPr>
            <p:ph type="title"/>
          </p:nvPr>
        </p:nvSpPr>
        <p:spPr bwMode="auto">
          <a:xfrm>
            <a:off x="215411" y="154800"/>
            <a:ext cx="10081234"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001"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4" name="Text Box 38"/>
          <p:cNvSpPr txBox="1">
            <a:spLocks noChangeArrowheads="1"/>
          </p:cNvSpPr>
          <p:nvPr userDrawn="1"/>
        </p:nvSpPr>
        <p:spPr bwMode="auto">
          <a:xfrm>
            <a:off x="220801" y="6202800"/>
            <a:ext cx="12085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8" noProof="0" dirty="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rgbClr val="8197A6"/>
                </a:solidFill>
                <a:latin typeface="Arial" panose="020B0604020202020204" pitchFamily="34" charset="0"/>
                <a:cs typeface="Arial" panose="020B0604020202020204" pitchFamily="34" charset="0"/>
              </a:rPr>
              <a:t>‹#›</a:t>
            </a:fld>
            <a:endParaRPr lang="en-GB" sz="798"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6C395660-CE89-4345-8089-CAD36085B63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15039" y="6585917"/>
            <a:ext cx="1632456" cy="105918"/>
          </a:xfrm>
          <a:prstGeom prst="rect">
            <a:avLst/>
          </a:prstGeom>
        </p:spPr>
      </p:pic>
      <p:pic>
        <p:nvPicPr>
          <p:cNvPr id="94" name="Picture 93">
            <a:extLst>
              <a:ext uri="{FF2B5EF4-FFF2-40B4-BE49-F238E27FC236}">
                <a16:creationId xmlns:a16="http://schemas.microsoft.com/office/drawing/2014/main" id="{FE516291-A401-44B3-B7C0-494EEF7A0709}"/>
              </a:ext>
            </a:extLst>
          </p:cNvPr>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10303316" y="-215904"/>
            <a:ext cx="2089486" cy="1314000"/>
          </a:xfrm>
          <a:prstGeom prst="rect">
            <a:avLst/>
          </a:prstGeom>
        </p:spPr>
      </p:pic>
      <p:pic>
        <p:nvPicPr>
          <p:cNvPr id="37" name="Picture 36">
            <a:extLst>
              <a:ext uri="{FF2B5EF4-FFF2-40B4-BE49-F238E27FC236}">
                <a16:creationId xmlns:a16="http://schemas.microsoft.com/office/drawing/2014/main" id="{EBB965BA-5FAA-5543-9444-B14F3D19DD2B}"/>
              </a:ext>
            </a:extLst>
          </p:cNvPr>
          <p:cNvPicPr/>
          <p:nvPr userDrawn="1"/>
        </p:nvPicPr>
        <p:blipFill>
          <a:blip r:embed="rId15">
            <a:extLst>
              <a:ext uri="{28A0092B-C50C-407E-A947-70E740481C1C}">
                <a14:useLocalDpi xmlns:a14="http://schemas.microsoft.com/office/drawing/2010/main"/>
              </a:ext>
            </a:extLst>
          </a:blip>
          <a:stretch>
            <a:fillRect/>
          </a:stretch>
        </p:blipFill>
        <p:spPr>
          <a:xfrm>
            <a:off x="0" y="6453688"/>
            <a:ext cx="9929648" cy="405130"/>
          </a:xfrm>
          <a:prstGeom prst="rect">
            <a:avLst/>
          </a:prstGeom>
        </p:spPr>
      </p:pic>
    </p:spTree>
    <p:extLst>
      <p:ext uri="{BB962C8B-B14F-4D97-AF65-F5344CB8AC3E}">
        <p14:creationId xmlns:p14="http://schemas.microsoft.com/office/powerpoint/2010/main" val="1059563835"/>
      </p:ext>
    </p:extLst>
  </p:cSld>
  <p:clrMap bg1="lt1" tx1="dk1" bg2="lt2" tx2="dk2" accent1="accent1" accent2="accent2" accent3="accent3" accent4="accent4" accent5="accent5" accent6="accent6" hlink="hlink" folHlink="folHlink"/>
  <p:sldLayoutIdLst>
    <p:sldLayoutId id="2147487569" r:id="rId1"/>
    <p:sldLayoutId id="2147487570" r:id="rId2"/>
    <p:sldLayoutId id="2147487571" r:id="rId3"/>
    <p:sldLayoutId id="2147487572" r:id="rId4"/>
    <p:sldLayoutId id="2147487573" r:id="rId5"/>
    <p:sldLayoutId id="2147487574" r:id="rId6"/>
    <p:sldLayoutId id="2147487575" r:id="rId7"/>
    <p:sldLayoutId id="2147487576" r:id="rId8"/>
    <p:sldLayoutId id="2147487577" r:id="rId9"/>
    <p:sldLayoutId id="2147487578" r:id="rId10"/>
    <p:sldLayoutId id="2147487579" r:id="rId11"/>
  </p:sldLayoutIdLst>
  <p:hf sldNum="0" hdr="0" dt="0"/>
  <p:txStyles>
    <p:titleStyle>
      <a:lvl1pPr algn="just" rtl="0" fontAlgn="base">
        <a:spcBef>
          <a:spcPct val="0"/>
        </a:spcBef>
        <a:spcAft>
          <a:spcPct val="0"/>
        </a:spcAft>
        <a:defRPr lang="en-GB" sz="2992"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16" b="1">
          <a:solidFill>
            <a:schemeClr val="bg1"/>
          </a:solidFill>
          <a:latin typeface="Verdana" pitchFamily="34" charset="0"/>
        </a:defRPr>
      </a:lvl2pPr>
      <a:lvl3pPr algn="l" rtl="0" fontAlgn="base">
        <a:spcBef>
          <a:spcPct val="0"/>
        </a:spcBef>
        <a:spcAft>
          <a:spcPct val="0"/>
        </a:spcAft>
        <a:defRPr sz="2116" b="1">
          <a:solidFill>
            <a:schemeClr val="bg1"/>
          </a:solidFill>
          <a:latin typeface="Verdana" pitchFamily="34" charset="0"/>
        </a:defRPr>
      </a:lvl3pPr>
      <a:lvl4pPr algn="l" rtl="0" fontAlgn="base">
        <a:spcBef>
          <a:spcPct val="0"/>
        </a:spcBef>
        <a:spcAft>
          <a:spcPct val="0"/>
        </a:spcAft>
        <a:defRPr sz="2116" b="1">
          <a:solidFill>
            <a:schemeClr val="bg1"/>
          </a:solidFill>
          <a:latin typeface="Verdana" pitchFamily="34" charset="0"/>
        </a:defRPr>
      </a:lvl4pPr>
      <a:lvl5pPr algn="l" rtl="0" fontAlgn="base">
        <a:spcBef>
          <a:spcPct val="0"/>
        </a:spcBef>
        <a:spcAft>
          <a:spcPct val="0"/>
        </a:spcAft>
        <a:defRPr sz="2116" b="1">
          <a:solidFill>
            <a:schemeClr val="bg1"/>
          </a:solidFill>
          <a:latin typeface="Verdana" pitchFamily="34" charset="0"/>
        </a:defRPr>
      </a:lvl5pPr>
      <a:lvl6pPr marL="439824" algn="l" rtl="0" fontAlgn="base">
        <a:spcBef>
          <a:spcPct val="0"/>
        </a:spcBef>
        <a:spcAft>
          <a:spcPct val="0"/>
        </a:spcAft>
        <a:defRPr sz="2116" b="1">
          <a:solidFill>
            <a:schemeClr val="bg1"/>
          </a:solidFill>
          <a:latin typeface="Verdana" pitchFamily="34" charset="0"/>
        </a:defRPr>
      </a:lvl6pPr>
      <a:lvl7pPr marL="879649" algn="l" rtl="0" fontAlgn="base">
        <a:spcBef>
          <a:spcPct val="0"/>
        </a:spcBef>
        <a:spcAft>
          <a:spcPct val="0"/>
        </a:spcAft>
        <a:defRPr sz="2116" b="1">
          <a:solidFill>
            <a:schemeClr val="bg1"/>
          </a:solidFill>
          <a:latin typeface="Verdana" pitchFamily="34" charset="0"/>
        </a:defRPr>
      </a:lvl7pPr>
      <a:lvl8pPr marL="1319473" algn="l" rtl="0" fontAlgn="base">
        <a:spcBef>
          <a:spcPct val="0"/>
        </a:spcBef>
        <a:spcAft>
          <a:spcPct val="0"/>
        </a:spcAft>
        <a:defRPr sz="2116" b="1">
          <a:solidFill>
            <a:schemeClr val="bg1"/>
          </a:solidFill>
          <a:latin typeface="Verdana" pitchFamily="34" charset="0"/>
        </a:defRPr>
      </a:lvl8pPr>
      <a:lvl9pPr marL="1759297" algn="l" rtl="0" fontAlgn="base">
        <a:spcBef>
          <a:spcPct val="0"/>
        </a:spcBef>
        <a:spcAft>
          <a:spcPct val="0"/>
        </a:spcAft>
        <a:defRPr sz="2116"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1pPr>
      <a:lvl2pPr marL="779216"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2pPr>
      <a:lvl3pPr marL="1354105"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3pPr>
      <a:lvl4pPr marL="1928994"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charset="0"/>
          <a:ea typeface="MS PGothic" pitchFamily="34" charset="-128"/>
          <a:cs typeface="Arial" charset="0"/>
        </a:defRPr>
      </a:lvl4pPr>
      <a:lvl5pPr marL="2503882" indent="0" algn="l" rtl="0" eaLnBrk="0" fontAlgn="base" hangingPunct="0">
        <a:lnSpc>
          <a:spcPct val="119000"/>
        </a:lnSpc>
        <a:spcBef>
          <a:spcPct val="20000"/>
        </a:spcBef>
        <a:spcAft>
          <a:spcPct val="0"/>
        </a:spcAft>
        <a:buClr>
          <a:schemeClr val="accent1"/>
        </a:buClr>
        <a:buFont typeface="Verdana" pitchFamily="34" charset="0"/>
        <a:buNone/>
        <a:defRPr lang="en-GB" altLang="en-US" sz="1795" dirty="0">
          <a:solidFill>
            <a:srgbClr val="8197A6"/>
          </a:solidFill>
          <a:latin typeface="Arial" charset="0"/>
          <a:ea typeface="MS PGothic" pitchFamily="34" charset="-128"/>
          <a:cs typeface="Arial" charset="0"/>
        </a:defRPr>
      </a:lvl5pPr>
      <a:lvl6pPr marL="3347552"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49" rtl="0" eaLnBrk="1" latinLnBrk="0" hangingPunct="1">
        <a:defRPr sz="1731" kern="1200">
          <a:solidFill>
            <a:schemeClr val="tx1"/>
          </a:solidFill>
          <a:latin typeface="+mn-lt"/>
          <a:ea typeface="+mn-ea"/>
          <a:cs typeface="+mn-cs"/>
        </a:defRPr>
      </a:lvl1pPr>
      <a:lvl2pPr marL="439824" algn="l" defTabSz="879649" rtl="0" eaLnBrk="1" latinLnBrk="0" hangingPunct="1">
        <a:defRPr sz="1731" kern="1200">
          <a:solidFill>
            <a:schemeClr val="tx1"/>
          </a:solidFill>
          <a:latin typeface="+mn-lt"/>
          <a:ea typeface="+mn-ea"/>
          <a:cs typeface="+mn-cs"/>
        </a:defRPr>
      </a:lvl2pPr>
      <a:lvl3pPr marL="879649" algn="l" defTabSz="879649" rtl="0" eaLnBrk="1" latinLnBrk="0" hangingPunct="1">
        <a:defRPr sz="1731" kern="1200">
          <a:solidFill>
            <a:schemeClr val="tx1"/>
          </a:solidFill>
          <a:latin typeface="+mn-lt"/>
          <a:ea typeface="+mn-ea"/>
          <a:cs typeface="+mn-cs"/>
        </a:defRPr>
      </a:lvl3pPr>
      <a:lvl4pPr marL="1319473" algn="l" defTabSz="879649" rtl="0" eaLnBrk="1" latinLnBrk="0" hangingPunct="1">
        <a:defRPr sz="1731" kern="1200">
          <a:solidFill>
            <a:schemeClr val="tx1"/>
          </a:solidFill>
          <a:latin typeface="+mn-lt"/>
          <a:ea typeface="+mn-ea"/>
          <a:cs typeface="+mn-cs"/>
        </a:defRPr>
      </a:lvl4pPr>
      <a:lvl5pPr marL="1759297" algn="l" defTabSz="879649" rtl="0" eaLnBrk="1" latinLnBrk="0" hangingPunct="1">
        <a:defRPr sz="1731" kern="1200">
          <a:solidFill>
            <a:schemeClr val="tx1"/>
          </a:solidFill>
          <a:latin typeface="+mn-lt"/>
          <a:ea typeface="+mn-ea"/>
          <a:cs typeface="+mn-cs"/>
        </a:defRPr>
      </a:lvl5pPr>
      <a:lvl6pPr marL="2199122" algn="l" defTabSz="879649" rtl="0" eaLnBrk="1" latinLnBrk="0" hangingPunct="1">
        <a:defRPr sz="1731" kern="1200">
          <a:solidFill>
            <a:schemeClr val="tx1"/>
          </a:solidFill>
          <a:latin typeface="+mn-lt"/>
          <a:ea typeface="+mn-ea"/>
          <a:cs typeface="+mn-cs"/>
        </a:defRPr>
      </a:lvl6pPr>
      <a:lvl7pPr marL="2638947" algn="l" defTabSz="879649" rtl="0" eaLnBrk="1" latinLnBrk="0" hangingPunct="1">
        <a:defRPr sz="1731" kern="1200">
          <a:solidFill>
            <a:schemeClr val="tx1"/>
          </a:solidFill>
          <a:latin typeface="+mn-lt"/>
          <a:ea typeface="+mn-ea"/>
          <a:cs typeface="+mn-cs"/>
        </a:defRPr>
      </a:lvl7pPr>
      <a:lvl8pPr marL="3078771" algn="l" defTabSz="879649" rtl="0" eaLnBrk="1" latinLnBrk="0" hangingPunct="1">
        <a:defRPr sz="1731" kern="1200">
          <a:solidFill>
            <a:schemeClr val="tx1"/>
          </a:solidFill>
          <a:latin typeface="+mn-lt"/>
          <a:ea typeface="+mn-ea"/>
          <a:cs typeface="+mn-cs"/>
        </a:defRPr>
      </a:lvl8pPr>
      <a:lvl9pPr marL="3518595" algn="l" defTabSz="879649"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0801" y="6202800"/>
            <a:ext cx="12085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 Box DG"/>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0" name="Rectangle 6"/>
          <p:cNvSpPr>
            <a:spLocks noGrp="1" noChangeArrowheads="1"/>
          </p:cNvSpPr>
          <p:nvPr>
            <p:ph type="title"/>
          </p:nvPr>
        </p:nvSpPr>
        <p:spPr bwMode="auto">
          <a:xfrm>
            <a:off x="215411" y="154800"/>
            <a:ext cx="10081234"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001"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39" name="Text Box 34"/>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rgbClr val="8197A6"/>
                </a:solidFill>
                <a:latin typeface="Arial" panose="020B0604020202020204" pitchFamily="34" charset="0"/>
                <a:cs typeface="Arial" panose="020B0604020202020204" pitchFamily="34" charset="0"/>
              </a:rPr>
              <a:t>‹#›</a:t>
            </a:fld>
            <a:endParaRPr lang="en-GB" sz="798"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294C493E-467F-427F-AD20-6EDFB99CC1EE}"/>
              </a:ext>
            </a:extLst>
          </p:cNvPr>
          <p:cNvPicPr>
            <a:picLocks/>
          </p:cNvPicPr>
          <p:nvPr userDrawn="1"/>
        </p:nvPicPr>
        <p:blipFill>
          <a:blip r:embed="rId22"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63" name="Picture 62">
            <a:extLst>
              <a:ext uri="{FF2B5EF4-FFF2-40B4-BE49-F238E27FC236}">
                <a16:creationId xmlns:a16="http://schemas.microsoft.com/office/drawing/2014/main" id="{EBB965BA-5FAA-5543-9444-B14F3D19DD2B}"/>
              </a:ext>
            </a:extLst>
          </p:cNvPr>
          <p:cNvPicPr/>
          <p:nvPr userDrawn="1"/>
        </p:nvPicPr>
        <p:blipFill>
          <a:blip r:embed="rId23">
            <a:extLst>
              <a:ext uri="{28A0092B-C50C-407E-A947-70E740481C1C}">
                <a14:useLocalDpi xmlns:a14="http://schemas.microsoft.com/office/drawing/2010/main"/>
              </a:ext>
            </a:extLst>
          </a:blip>
          <a:stretch>
            <a:fillRect/>
          </a:stretch>
        </p:blipFill>
        <p:spPr>
          <a:xfrm>
            <a:off x="8839" y="6462001"/>
            <a:ext cx="9929648" cy="405130"/>
          </a:xfrm>
          <a:prstGeom prst="rect">
            <a:avLst/>
          </a:prstGeom>
        </p:spPr>
      </p:pic>
    </p:spTree>
    <p:extLst>
      <p:ext uri="{BB962C8B-B14F-4D97-AF65-F5344CB8AC3E}">
        <p14:creationId xmlns:p14="http://schemas.microsoft.com/office/powerpoint/2010/main" val="1960218781"/>
      </p:ext>
    </p:extLst>
  </p:cSld>
  <p:clrMap bg1="lt1" tx1="dk1" bg2="lt2" tx2="dk2" accent1="accent1" accent2="accent2" accent3="accent3" accent4="accent4" accent5="accent5" accent6="accent6" hlink="hlink" folHlink="folHlink"/>
  <p:sldLayoutIdLst>
    <p:sldLayoutId id="2147487581" r:id="rId1"/>
    <p:sldLayoutId id="2147487582" r:id="rId2"/>
    <p:sldLayoutId id="2147487583" r:id="rId3"/>
    <p:sldLayoutId id="2147487584" r:id="rId4"/>
    <p:sldLayoutId id="2147487585" r:id="rId5"/>
    <p:sldLayoutId id="2147487586" r:id="rId6"/>
    <p:sldLayoutId id="2147487587" r:id="rId7"/>
    <p:sldLayoutId id="2147487588" r:id="rId8"/>
    <p:sldLayoutId id="2147487589" r:id="rId9"/>
    <p:sldLayoutId id="2147487590" r:id="rId10"/>
    <p:sldLayoutId id="2147487591" r:id="rId11"/>
    <p:sldLayoutId id="2147487592" r:id="rId12"/>
    <p:sldLayoutId id="2147487593" r:id="rId13"/>
    <p:sldLayoutId id="2147487594" r:id="rId14"/>
    <p:sldLayoutId id="2147487595" r:id="rId15"/>
    <p:sldLayoutId id="2147487596" r:id="rId16"/>
    <p:sldLayoutId id="2147487597" r:id="rId17"/>
    <p:sldLayoutId id="2147487598" r:id="rId18"/>
  </p:sldLayoutIdLst>
  <p:hf hdr="0" dt="0"/>
  <p:txStyles>
    <p:titleStyle>
      <a:lvl1pPr algn="l" rtl="0" eaLnBrk="1" fontAlgn="base" hangingPunct="1">
        <a:spcBef>
          <a:spcPct val="0"/>
        </a:spcBef>
        <a:spcAft>
          <a:spcPct val="0"/>
        </a:spcAft>
        <a:defRPr lang="en-GB" sz="2992"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16" b="1">
          <a:solidFill>
            <a:schemeClr val="bg1"/>
          </a:solidFill>
          <a:latin typeface="Verdana" pitchFamily="34" charset="0"/>
        </a:defRPr>
      </a:lvl2pPr>
      <a:lvl3pPr algn="l" rtl="0" eaLnBrk="1" fontAlgn="base" hangingPunct="1">
        <a:spcBef>
          <a:spcPct val="0"/>
        </a:spcBef>
        <a:spcAft>
          <a:spcPct val="0"/>
        </a:spcAft>
        <a:defRPr sz="2116" b="1">
          <a:solidFill>
            <a:schemeClr val="bg1"/>
          </a:solidFill>
          <a:latin typeface="Verdana" pitchFamily="34" charset="0"/>
        </a:defRPr>
      </a:lvl3pPr>
      <a:lvl4pPr algn="l" rtl="0" eaLnBrk="1" fontAlgn="base" hangingPunct="1">
        <a:spcBef>
          <a:spcPct val="0"/>
        </a:spcBef>
        <a:spcAft>
          <a:spcPct val="0"/>
        </a:spcAft>
        <a:defRPr sz="2116" b="1">
          <a:solidFill>
            <a:schemeClr val="bg1"/>
          </a:solidFill>
          <a:latin typeface="Verdana" pitchFamily="34" charset="0"/>
        </a:defRPr>
      </a:lvl4pPr>
      <a:lvl5pPr algn="l" rtl="0" eaLnBrk="1" fontAlgn="base" hangingPunct="1">
        <a:spcBef>
          <a:spcPct val="0"/>
        </a:spcBef>
        <a:spcAft>
          <a:spcPct val="0"/>
        </a:spcAft>
        <a:defRPr sz="2116" b="1">
          <a:solidFill>
            <a:schemeClr val="bg1"/>
          </a:solidFill>
          <a:latin typeface="Verdana" pitchFamily="34" charset="0"/>
        </a:defRPr>
      </a:lvl5pPr>
      <a:lvl6pPr marL="439824" algn="l" rtl="0" eaLnBrk="1" fontAlgn="base" hangingPunct="1">
        <a:spcBef>
          <a:spcPct val="0"/>
        </a:spcBef>
        <a:spcAft>
          <a:spcPct val="0"/>
        </a:spcAft>
        <a:defRPr sz="2116" b="1">
          <a:solidFill>
            <a:schemeClr val="bg1"/>
          </a:solidFill>
          <a:latin typeface="Verdana" pitchFamily="34" charset="0"/>
        </a:defRPr>
      </a:lvl6pPr>
      <a:lvl7pPr marL="879649" algn="l" rtl="0" eaLnBrk="1" fontAlgn="base" hangingPunct="1">
        <a:spcBef>
          <a:spcPct val="0"/>
        </a:spcBef>
        <a:spcAft>
          <a:spcPct val="0"/>
        </a:spcAft>
        <a:defRPr sz="2116" b="1">
          <a:solidFill>
            <a:schemeClr val="bg1"/>
          </a:solidFill>
          <a:latin typeface="Verdana" pitchFamily="34" charset="0"/>
        </a:defRPr>
      </a:lvl7pPr>
      <a:lvl8pPr marL="1319473" algn="l" rtl="0" eaLnBrk="1" fontAlgn="base" hangingPunct="1">
        <a:spcBef>
          <a:spcPct val="0"/>
        </a:spcBef>
        <a:spcAft>
          <a:spcPct val="0"/>
        </a:spcAft>
        <a:defRPr sz="2116" b="1">
          <a:solidFill>
            <a:schemeClr val="bg1"/>
          </a:solidFill>
          <a:latin typeface="Verdana" pitchFamily="34" charset="0"/>
        </a:defRPr>
      </a:lvl8pPr>
      <a:lvl9pPr marL="1759297" algn="l" rtl="0" eaLnBrk="1" fontAlgn="base" hangingPunct="1">
        <a:spcBef>
          <a:spcPct val="0"/>
        </a:spcBef>
        <a:spcAft>
          <a:spcPct val="0"/>
        </a:spcAft>
        <a:defRPr sz="2116"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1pPr>
      <a:lvl2pPr marL="779216"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2pPr>
      <a:lvl3pPr marL="1354105"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3pPr>
      <a:lvl4pPr marL="1928994"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4pPr>
      <a:lvl5pPr marL="2503882"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5pPr>
      <a:lvl6pPr marL="3347552"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49" rtl="0" eaLnBrk="1" latinLnBrk="0" hangingPunct="1">
        <a:defRPr sz="1731" kern="1200">
          <a:solidFill>
            <a:schemeClr val="tx1"/>
          </a:solidFill>
          <a:latin typeface="+mn-lt"/>
          <a:ea typeface="+mn-ea"/>
          <a:cs typeface="+mn-cs"/>
        </a:defRPr>
      </a:lvl1pPr>
      <a:lvl2pPr marL="439824" algn="l" defTabSz="879649" rtl="0" eaLnBrk="1" latinLnBrk="0" hangingPunct="1">
        <a:defRPr sz="1731" kern="1200">
          <a:solidFill>
            <a:schemeClr val="tx1"/>
          </a:solidFill>
          <a:latin typeface="+mn-lt"/>
          <a:ea typeface="+mn-ea"/>
          <a:cs typeface="+mn-cs"/>
        </a:defRPr>
      </a:lvl2pPr>
      <a:lvl3pPr marL="879649" algn="l" defTabSz="879649" rtl="0" eaLnBrk="1" latinLnBrk="0" hangingPunct="1">
        <a:defRPr sz="1731" kern="1200">
          <a:solidFill>
            <a:schemeClr val="tx1"/>
          </a:solidFill>
          <a:latin typeface="+mn-lt"/>
          <a:ea typeface="+mn-ea"/>
          <a:cs typeface="+mn-cs"/>
        </a:defRPr>
      </a:lvl3pPr>
      <a:lvl4pPr marL="1319473" algn="l" defTabSz="879649" rtl="0" eaLnBrk="1" latinLnBrk="0" hangingPunct="1">
        <a:defRPr sz="1731" kern="1200">
          <a:solidFill>
            <a:schemeClr val="tx1"/>
          </a:solidFill>
          <a:latin typeface="+mn-lt"/>
          <a:ea typeface="+mn-ea"/>
          <a:cs typeface="+mn-cs"/>
        </a:defRPr>
      </a:lvl4pPr>
      <a:lvl5pPr marL="1759297" algn="l" defTabSz="879649" rtl="0" eaLnBrk="1" latinLnBrk="0" hangingPunct="1">
        <a:defRPr sz="1731" kern="1200">
          <a:solidFill>
            <a:schemeClr val="tx1"/>
          </a:solidFill>
          <a:latin typeface="+mn-lt"/>
          <a:ea typeface="+mn-ea"/>
          <a:cs typeface="+mn-cs"/>
        </a:defRPr>
      </a:lvl5pPr>
      <a:lvl6pPr marL="2199122" algn="l" defTabSz="879649" rtl="0" eaLnBrk="1" latinLnBrk="0" hangingPunct="1">
        <a:defRPr sz="1731" kern="1200">
          <a:solidFill>
            <a:schemeClr val="tx1"/>
          </a:solidFill>
          <a:latin typeface="+mn-lt"/>
          <a:ea typeface="+mn-ea"/>
          <a:cs typeface="+mn-cs"/>
        </a:defRPr>
      </a:lvl6pPr>
      <a:lvl7pPr marL="2638947" algn="l" defTabSz="879649" rtl="0" eaLnBrk="1" latinLnBrk="0" hangingPunct="1">
        <a:defRPr sz="1731" kern="1200">
          <a:solidFill>
            <a:schemeClr val="tx1"/>
          </a:solidFill>
          <a:latin typeface="+mn-lt"/>
          <a:ea typeface="+mn-ea"/>
          <a:cs typeface="+mn-cs"/>
        </a:defRPr>
      </a:lvl7pPr>
      <a:lvl8pPr marL="3078771" algn="l" defTabSz="879649" rtl="0" eaLnBrk="1" latinLnBrk="0" hangingPunct="1">
        <a:defRPr sz="1731" kern="1200">
          <a:solidFill>
            <a:schemeClr val="tx1"/>
          </a:solidFill>
          <a:latin typeface="+mn-lt"/>
          <a:ea typeface="+mn-ea"/>
          <a:cs typeface="+mn-cs"/>
        </a:defRPr>
      </a:lvl8pPr>
      <a:lvl9pPr marL="3518595" algn="l" defTabSz="879649"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C74E1DC-BA53-AB42-B7C9-7703C8A5EAE9}"/>
              </a:ext>
            </a:extLst>
          </p:cNvPr>
          <p:cNvSpPr>
            <a:spLocks noGrp="1"/>
          </p:cNvSpPr>
          <p:nvPr>
            <p:ph type="title"/>
          </p:nvPr>
        </p:nvSpPr>
        <p:spPr>
          <a:xfrm>
            <a:off x="838200" y="534351"/>
            <a:ext cx="10515600" cy="905568"/>
          </a:xfrm>
          <a:prstGeom prst="rect">
            <a:avLst/>
          </a:prstGeom>
        </p:spPr>
        <p:txBody>
          <a:bodyPr vert="horz" lIns="91440" tIns="45720" rIns="91440" bIns="45720" rtlCol="0" anchor="ctr">
            <a:noAutofit/>
          </a:bodyPr>
          <a:lstStyle/>
          <a:p>
            <a:r>
              <a:rPr lang="en-GB" noProof="0"/>
              <a:t>Mastertitelformat bearbeiten</a:t>
            </a:r>
          </a:p>
        </p:txBody>
      </p:sp>
      <p:sp>
        <p:nvSpPr>
          <p:cNvPr id="3" name="Textplatzhalter 2">
            <a:extLst>
              <a:ext uri="{FF2B5EF4-FFF2-40B4-BE49-F238E27FC236}">
                <a16:creationId xmlns:a16="http://schemas.microsoft.com/office/drawing/2014/main" id="{4B85AB0F-990B-9A45-9AE5-6E863FD015C8}"/>
              </a:ext>
            </a:extLst>
          </p:cNvPr>
          <p:cNvSpPr>
            <a:spLocks noGrp="1"/>
          </p:cNvSpPr>
          <p:nvPr>
            <p:ph type="body" idx="1"/>
          </p:nvPr>
        </p:nvSpPr>
        <p:spPr>
          <a:xfrm>
            <a:off x="838200" y="1566043"/>
            <a:ext cx="10515600" cy="4778557"/>
          </a:xfrm>
          <a:prstGeom prst="rect">
            <a:avLst/>
          </a:prstGeom>
        </p:spPr>
        <p:txBody>
          <a:bodyPr vert="horz" lIns="91440" tIns="45720" rIns="91440" bIns="45720" rtlCol="0">
            <a:normAutofit/>
          </a:bodyPr>
          <a:lstStyle/>
          <a:p>
            <a:pPr lvl="0"/>
            <a:r>
              <a:rPr lang="en-GB" noProof="0" err="1"/>
              <a:t>Mastertextformat</a:t>
            </a:r>
            <a:r>
              <a:rPr lang="en-GB" noProof="0"/>
              <a:t> </a:t>
            </a:r>
            <a:r>
              <a:rPr lang="en-GB" noProof="0" err="1"/>
              <a:t>bearbeiten</a:t>
            </a:r>
            <a:endParaRPr lang="en-GB" noProof="0"/>
          </a:p>
          <a:p>
            <a:pPr lvl="1"/>
            <a:r>
              <a:rPr lang="en-GB" noProof="0" err="1"/>
              <a:t>Zweite</a:t>
            </a:r>
            <a:r>
              <a:rPr lang="en-GB" noProof="0"/>
              <a:t> Ebene</a:t>
            </a:r>
          </a:p>
        </p:txBody>
      </p:sp>
    </p:spTree>
    <p:extLst>
      <p:ext uri="{BB962C8B-B14F-4D97-AF65-F5344CB8AC3E}">
        <p14:creationId xmlns:p14="http://schemas.microsoft.com/office/powerpoint/2010/main" val="1954604533"/>
      </p:ext>
    </p:extLst>
  </p:cSld>
  <p:clrMap bg1="dk1" tx1="lt1" bg2="dk2" tx2="lt2" accent1="accent1" accent2="accent2" accent3="accent3" accent4="accent4" accent5="accent5" accent6="accent6" hlink="hlink" folHlink="folHlink"/>
  <p:sldLayoutIdLst>
    <p:sldLayoutId id="2147487601" r:id="rId1"/>
    <p:sldLayoutId id="2147487602" r:id="rId2"/>
    <p:sldLayoutId id="2147487603" r:id="rId3"/>
    <p:sldLayoutId id="2147487604" r:id="rId4"/>
    <p:sldLayoutId id="2147487605" r:id="rId5"/>
    <p:sldLayoutId id="2147487606" r:id="rId6"/>
    <p:sldLayoutId id="2147487607" r:id="rId7"/>
    <p:sldLayoutId id="2147487608" r:id="rId8"/>
    <p:sldLayoutId id="2147487609" r:id="rId9"/>
    <p:sldLayoutId id="2147487610" r:id="rId10"/>
    <p:sldLayoutId id="2147487611" r:id="rId11"/>
    <p:sldLayoutId id="2147487612" r:id="rId12"/>
    <p:sldLayoutId id="2147487613" r:id="rId13"/>
    <p:sldLayoutId id="2147487614" r:id="rId14"/>
    <p:sldLayoutId id="2147487615" r:id="rId15"/>
    <p:sldLayoutId id="2147487616" r:id="rId16"/>
    <p:sldLayoutId id="2147487617" r:id="rId17"/>
    <p:sldLayoutId id="2147487618" r:id="rId18"/>
    <p:sldLayoutId id="2147487619" r:id="rId19"/>
    <p:sldLayoutId id="2147487620" r:id="rId20"/>
    <p:sldLayoutId id="2147487621" r:id="rId21"/>
    <p:sldLayoutId id="2147487622" r:id="rId22"/>
    <p:sldLayoutId id="2147487623" r:id="rId23"/>
    <p:sldLayoutId id="2147487624" r:id="rId24"/>
    <p:sldLayoutId id="2147487625" r:id="rId25"/>
    <p:sldLayoutId id="2147487626" r:id="rId26"/>
    <p:sldLayoutId id="2147487627" r:id="rId27"/>
  </p:sldLayoutIdLst>
  <p:hf hdr="0" ftr="0" dt="0"/>
  <p:txStyles>
    <p:titleStyle>
      <a:lvl1pPr algn="l" defTabSz="1215878" rtl="0" eaLnBrk="1" latinLnBrk="0" hangingPunct="1">
        <a:lnSpc>
          <a:spcPct val="90000"/>
        </a:lnSpc>
        <a:spcBef>
          <a:spcPct val="0"/>
        </a:spcBef>
        <a:buNone/>
        <a:defRPr sz="3989" b="1" i="0" kern="1200">
          <a:solidFill>
            <a:schemeClr val="tx1"/>
          </a:solidFill>
          <a:latin typeface="Akshar SemiBold" pitchFamily="2" charset="0"/>
          <a:ea typeface="+mj-ea"/>
          <a:cs typeface="Akshar SemiBold" pitchFamily="2" charset="0"/>
        </a:defRPr>
      </a:lvl1pPr>
    </p:titleStyle>
    <p:bodyStyle>
      <a:lvl1pPr marL="379961" indent="-379961" algn="l" defTabSz="1215878" rtl="0" eaLnBrk="1" latinLnBrk="0" hangingPunct="1">
        <a:lnSpc>
          <a:spcPct val="90000"/>
        </a:lnSpc>
        <a:spcBef>
          <a:spcPts val="1329"/>
        </a:spcBef>
        <a:buClr>
          <a:schemeClr val="accent1"/>
        </a:buClr>
        <a:buFont typeface="Courier New" panose="02070309020205020404" pitchFamily="49" charset="0"/>
        <a:buChar char="o"/>
        <a:defRPr sz="2127" kern="1200">
          <a:solidFill>
            <a:schemeClr val="tx1"/>
          </a:solidFill>
          <a:latin typeface="Plus Jakarta Sans Medium" pitchFamily="2" charset="77"/>
          <a:ea typeface="Open Sans" panose="020B0606030504020204" pitchFamily="34" charset="0"/>
          <a:cs typeface="Plus Jakarta Sans Medium" pitchFamily="2" charset="77"/>
        </a:defRPr>
      </a:lvl1pPr>
      <a:lvl2pPr marL="987900" indent="-379961" algn="l" defTabSz="1215878" rtl="0" eaLnBrk="1" latinLnBrk="0" hangingPunct="1">
        <a:lnSpc>
          <a:spcPct val="120000"/>
        </a:lnSpc>
        <a:spcBef>
          <a:spcPts val="665"/>
        </a:spcBef>
        <a:buClr>
          <a:schemeClr val="accent1"/>
        </a:buClr>
        <a:buFont typeface="Courier New" panose="02070309020205020404" pitchFamily="49" charset="0"/>
        <a:buChar char="o"/>
        <a:defRPr sz="1862" kern="1200">
          <a:solidFill>
            <a:schemeClr val="tx1"/>
          </a:solidFill>
          <a:latin typeface="Plus Jakarta Sans Medium" pitchFamily="2" charset="77"/>
          <a:ea typeface="Open Sans" panose="020B0606030504020204" pitchFamily="34" charset="0"/>
          <a:cs typeface="Plus Jakarta Sans Medium" pitchFamily="2" charset="77"/>
        </a:defRPr>
      </a:lvl2pPr>
      <a:lvl3pPr marL="1215878" indent="0" algn="l" defTabSz="1215878" rtl="0" eaLnBrk="1" latinLnBrk="0" hangingPunct="1">
        <a:lnSpc>
          <a:spcPct val="90000"/>
        </a:lnSpc>
        <a:spcBef>
          <a:spcPts val="665"/>
        </a:spcBef>
        <a:buFont typeface="Arial" panose="020B0604020202020204" pitchFamily="34" charset="0"/>
        <a:buNone/>
        <a:defRPr sz="2660" kern="1200">
          <a:solidFill>
            <a:schemeClr val="tx1"/>
          </a:solidFill>
          <a:latin typeface="+mn-lt"/>
          <a:ea typeface="+mn-ea"/>
          <a:cs typeface="+mn-cs"/>
        </a:defRPr>
      </a:lvl3pPr>
      <a:lvl4pPr marL="2127786" indent="-303969" algn="l" defTabSz="1215878"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4pPr>
      <a:lvl5pPr marL="2735725" indent="-303969" algn="l" defTabSz="1215878"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5pPr>
      <a:lvl6pPr marL="3343664" indent="-303969" algn="l" defTabSz="1215878"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6pPr>
      <a:lvl7pPr marL="3951603" indent="-303969" algn="l" defTabSz="1215878"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7pPr>
      <a:lvl8pPr marL="4559542" indent="-303969" algn="l" defTabSz="1215878"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8pPr>
      <a:lvl9pPr marL="5167480" indent="-303969" algn="l" defTabSz="1215878"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9pPr>
    </p:bodyStyle>
    <p:otherStyle>
      <a:defPPr>
        <a:defRPr lang="de-ES"/>
      </a:defPPr>
      <a:lvl1pPr marL="0" algn="l" defTabSz="1215878" rtl="0" eaLnBrk="1" latinLnBrk="0" hangingPunct="1">
        <a:defRPr sz="2394" kern="1200">
          <a:solidFill>
            <a:schemeClr val="tx1"/>
          </a:solidFill>
          <a:latin typeface="+mn-lt"/>
          <a:ea typeface="+mn-ea"/>
          <a:cs typeface="+mn-cs"/>
        </a:defRPr>
      </a:lvl1pPr>
      <a:lvl2pPr marL="607939" algn="l" defTabSz="1215878" rtl="0" eaLnBrk="1" latinLnBrk="0" hangingPunct="1">
        <a:defRPr sz="2394" kern="1200">
          <a:solidFill>
            <a:schemeClr val="tx1"/>
          </a:solidFill>
          <a:latin typeface="+mn-lt"/>
          <a:ea typeface="+mn-ea"/>
          <a:cs typeface="+mn-cs"/>
        </a:defRPr>
      </a:lvl2pPr>
      <a:lvl3pPr marL="1215878" algn="l" defTabSz="1215878" rtl="0" eaLnBrk="1" latinLnBrk="0" hangingPunct="1">
        <a:defRPr sz="2394" kern="1200">
          <a:solidFill>
            <a:schemeClr val="tx1"/>
          </a:solidFill>
          <a:latin typeface="+mn-lt"/>
          <a:ea typeface="+mn-ea"/>
          <a:cs typeface="+mn-cs"/>
        </a:defRPr>
      </a:lvl3pPr>
      <a:lvl4pPr marL="1823816" algn="l" defTabSz="1215878" rtl="0" eaLnBrk="1" latinLnBrk="0" hangingPunct="1">
        <a:defRPr sz="2394" kern="1200">
          <a:solidFill>
            <a:schemeClr val="tx1"/>
          </a:solidFill>
          <a:latin typeface="+mn-lt"/>
          <a:ea typeface="+mn-ea"/>
          <a:cs typeface="+mn-cs"/>
        </a:defRPr>
      </a:lvl4pPr>
      <a:lvl5pPr marL="2431755" algn="l" defTabSz="1215878" rtl="0" eaLnBrk="1" latinLnBrk="0" hangingPunct="1">
        <a:defRPr sz="2394" kern="1200">
          <a:solidFill>
            <a:schemeClr val="tx1"/>
          </a:solidFill>
          <a:latin typeface="+mn-lt"/>
          <a:ea typeface="+mn-ea"/>
          <a:cs typeface="+mn-cs"/>
        </a:defRPr>
      </a:lvl5pPr>
      <a:lvl6pPr marL="3039695" algn="l" defTabSz="1215878" rtl="0" eaLnBrk="1" latinLnBrk="0" hangingPunct="1">
        <a:defRPr sz="2394" kern="1200">
          <a:solidFill>
            <a:schemeClr val="tx1"/>
          </a:solidFill>
          <a:latin typeface="+mn-lt"/>
          <a:ea typeface="+mn-ea"/>
          <a:cs typeface="+mn-cs"/>
        </a:defRPr>
      </a:lvl6pPr>
      <a:lvl7pPr marL="3647634" algn="l" defTabSz="1215878" rtl="0" eaLnBrk="1" latinLnBrk="0" hangingPunct="1">
        <a:defRPr sz="2394" kern="1200">
          <a:solidFill>
            <a:schemeClr val="tx1"/>
          </a:solidFill>
          <a:latin typeface="+mn-lt"/>
          <a:ea typeface="+mn-ea"/>
          <a:cs typeface="+mn-cs"/>
        </a:defRPr>
      </a:lvl7pPr>
      <a:lvl8pPr marL="4255572" algn="l" defTabSz="1215878" rtl="0" eaLnBrk="1" latinLnBrk="0" hangingPunct="1">
        <a:defRPr sz="2394" kern="1200">
          <a:solidFill>
            <a:schemeClr val="tx1"/>
          </a:solidFill>
          <a:latin typeface="+mn-lt"/>
          <a:ea typeface="+mn-ea"/>
          <a:cs typeface="+mn-cs"/>
        </a:defRPr>
      </a:lvl8pPr>
      <a:lvl9pPr marL="4863511" algn="l" defTabSz="1215878" rtl="0" eaLnBrk="1" latinLnBrk="0" hangingPunct="1">
        <a:defRPr sz="2394"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0" name="Rectangle 6"/>
          <p:cNvSpPr>
            <a:spLocks noGrp="1" noChangeArrowheads="1"/>
          </p:cNvSpPr>
          <p:nvPr>
            <p:ph type="title"/>
          </p:nvPr>
        </p:nvSpPr>
        <p:spPr bwMode="auto">
          <a:xfrm>
            <a:off x="215411" y="154800"/>
            <a:ext cx="10081234"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14" name="Text Box 38"/>
          <p:cNvSpPr txBox="1">
            <a:spLocks noChangeArrowheads="1"/>
          </p:cNvSpPr>
          <p:nvPr userDrawn="1"/>
        </p:nvSpPr>
        <p:spPr bwMode="auto">
          <a:xfrm>
            <a:off x="220801" y="6202800"/>
            <a:ext cx="12085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 </a:t>
            </a: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263"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rgbClr val="8197A6"/>
                </a:solidFill>
                <a:latin typeface="Arial" panose="020B0604020202020204" pitchFamily="34" charset="0"/>
                <a:cs typeface="Arial" panose="020B0604020202020204" pitchFamily="34" charset="0"/>
              </a:rPr>
              <a:t>‹#›</a:t>
            </a:fld>
            <a:endParaRPr lang="en-GB" sz="798" noProof="1">
              <a:solidFill>
                <a:srgbClr val="8197A6"/>
              </a:solidFill>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8673324-7E47-2849-ABFE-CFCE924180D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65" name="Straight Connector 64">
            <a:extLst>
              <a:ext uri="{FF2B5EF4-FFF2-40B4-BE49-F238E27FC236}">
                <a16:creationId xmlns:a16="http://schemas.microsoft.com/office/drawing/2014/main" id="{B6E905FD-56C1-4FF6-A433-C72EFE86E9E9}"/>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0" y="6461245"/>
            <a:ext cx="9929648" cy="405130"/>
          </a:xfrm>
          <a:prstGeom prst="rect">
            <a:avLst/>
          </a:prstGeom>
        </p:spPr>
      </p:pic>
    </p:spTree>
    <p:extLst>
      <p:ext uri="{BB962C8B-B14F-4D97-AF65-F5344CB8AC3E}">
        <p14:creationId xmlns:p14="http://schemas.microsoft.com/office/powerpoint/2010/main" val="1327415"/>
      </p:ext>
    </p:extLst>
  </p:cSld>
  <p:clrMap bg1="lt1" tx1="dk1" bg2="lt2" tx2="dk2" accent1="accent1" accent2="accent2" accent3="accent3" accent4="accent4" accent5="accent5" accent6="accent6" hlink="hlink" folHlink="folHlink"/>
  <p:sldLayoutIdLst>
    <p:sldLayoutId id="2147487630" r:id="rId1"/>
  </p:sldLayoutIdLst>
  <p:hf sldNum="0" hdr="0" dt="0"/>
  <p:txStyles>
    <p:titleStyle>
      <a:lvl1pPr algn="just" rtl="0" fontAlgn="base">
        <a:spcBef>
          <a:spcPct val="0"/>
        </a:spcBef>
        <a:spcAft>
          <a:spcPct val="0"/>
        </a:spcAft>
        <a:defRPr lang="en-GB" sz="2992"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16" b="1">
          <a:solidFill>
            <a:schemeClr val="bg1"/>
          </a:solidFill>
          <a:latin typeface="Verdana" pitchFamily="34" charset="0"/>
        </a:defRPr>
      </a:lvl2pPr>
      <a:lvl3pPr algn="l" rtl="0" fontAlgn="base">
        <a:spcBef>
          <a:spcPct val="0"/>
        </a:spcBef>
        <a:spcAft>
          <a:spcPct val="0"/>
        </a:spcAft>
        <a:defRPr sz="2116" b="1">
          <a:solidFill>
            <a:schemeClr val="bg1"/>
          </a:solidFill>
          <a:latin typeface="Verdana" pitchFamily="34" charset="0"/>
        </a:defRPr>
      </a:lvl3pPr>
      <a:lvl4pPr algn="l" rtl="0" fontAlgn="base">
        <a:spcBef>
          <a:spcPct val="0"/>
        </a:spcBef>
        <a:spcAft>
          <a:spcPct val="0"/>
        </a:spcAft>
        <a:defRPr sz="2116" b="1">
          <a:solidFill>
            <a:schemeClr val="bg1"/>
          </a:solidFill>
          <a:latin typeface="Verdana" pitchFamily="34" charset="0"/>
        </a:defRPr>
      </a:lvl4pPr>
      <a:lvl5pPr algn="l" rtl="0" fontAlgn="base">
        <a:spcBef>
          <a:spcPct val="0"/>
        </a:spcBef>
        <a:spcAft>
          <a:spcPct val="0"/>
        </a:spcAft>
        <a:defRPr sz="2116" b="1">
          <a:solidFill>
            <a:schemeClr val="bg1"/>
          </a:solidFill>
          <a:latin typeface="Verdana" pitchFamily="34" charset="0"/>
        </a:defRPr>
      </a:lvl5pPr>
      <a:lvl6pPr marL="439824" algn="l" rtl="0" fontAlgn="base">
        <a:spcBef>
          <a:spcPct val="0"/>
        </a:spcBef>
        <a:spcAft>
          <a:spcPct val="0"/>
        </a:spcAft>
        <a:defRPr sz="2116" b="1">
          <a:solidFill>
            <a:schemeClr val="bg1"/>
          </a:solidFill>
          <a:latin typeface="Verdana" pitchFamily="34" charset="0"/>
        </a:defRPr>
      </a:lvl6pPr>
      <a:lvl7pPr marL="879649" algn="l" rtl="0" fontAlgn="base">
        <a:spcBef>
          <a:spcPct val="0"/>
        </a:spcBef>
        <a:spcAft>
          <a:spcPct val="0"/>
        </a:spcAft>
        <a:defRPr sz="2116" b="1">
          <a:solidFill>
            <a:schemeClr val="bg1"/>
          </a:solidFill>
          <a:latin typeface="Verdana" pitchFamily="34" charset="0"/>
        </a:defRPr>
      </a:lvl7pPr>
      <a:lvl8pPr marL="1319473" algn="l" rtl="0" fontAlgn="base">
        <a:spcBef>
          <a:spcPct val="0"/>
        </a:spcBef>
        <a:spcAft>
          <a:spcPct val="0"/>
        </a:spcAft>
        <a:defRPr sz="2116" b="1">
          <a:solidFill>
            <a:schemeClr val="bg1"/>
          </a:solidFill>
          <a:latin typeface="Verdana" pitchFamily="34" charset="0"/>
        </a:defRPr>
      </a:lvl8pPr>
      <a:lvl9pPr marL="1759297" algn="l" rtl="0" fontAlgn="base">
        <a:spcBef>
          <a:spcPct val="0"/>
        </a:spcBef>
        <a:spcAft>
          <a:spcPct val="0"/>
        </a:spcAft>
        <a:defRPr sz="2116"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1pPr>
      <a:lvl2pPr marL="779216"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2pPr>
      <a:lvl3pPr marL="1354105"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3pPr>
      <a:lvl4pPr marL="1928994"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charset="0"/>
          <a:ea typeface="MS PGothic" pitchFamily="34" charset="-128"/>
          <a:cs typeface="Arial" charset="0"/>
        </a:defRPr>
      </a:lvl4pPr>
      <a:lvl5pPr marL="2503882" indent="0" algn="l" rtl="0" eaLnBrk="0" fontAlgn="base" hangingPunct="0">
        <a:lnSpc>
          <a:spcPct val="119000"/>
        </a:lnSpc>
        <a:spcBef>
          <a:spcPct val="20000"/>
        </a:spcBef>
        <a:spcAft>
          <a:spcPct val="0"/>
        </a:spcAft>
        <a:buClr>
          <a:schemeClr val="accent1"/>
        </a:buClr>
        <a:buFont typeface="Verdana" pitchFamily="34" charset="0"/>
        <a:buNone/>
        <a:defRPr lang="en-GB" altLang="en-US" sz="1795" dirty="0">
          <a:solidFill>
            <a:srgbClr val="8197A6"/>
          </a:solidFill>
          <a:latin typeface="Arial" charset="0"/>
          <a:ea typeface="MS PGothic" pitchFamily="34" charset="-128"/>
          <a:cs typeface="Arial" charset="0"/>
        </a:defRPr>
      </a:lvl5pPr>
      <a:lvl6pPr marL="3347552"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49" rtl="0" eaLnBrk="1" latinLnBrk="0" hangingPunct="1">
        <a:defRPr sz="1731" kern="1200">
          <a:solidFill>
            <a:schemeClr val="tx1"/>
          </a:solidFill>
          <a:latin typeface="+mn-lt"/>
          <a:ea typeface="+mn-ea"/>
          <a:cs typeface="+mn-cs"/>
        </a:defRPr>
      </a:lvl1pPr>
      <a:lvl2pPr marL="439824" algn="l" defTabSz="879649" rtl="0" eaLnBrk="1" latinLnBrk="0" hangingPunct="1">
        <a:defRPr sz="1731" kern="1200">
          <a:solidFill>
            <a:schemeClr val="tx1"/>
          </a:solidFill>
          <a:latin typeface="+mn-lt"/>
          <a:ea typeface="+mn-ea"/>
          <a:cs typeface="+mn-cs"/>
        </a:defRPr>
      </a:lvl2pPr>
      <a:lvl3pPr marL="879649" algn="l" defTabSz="879649" rtl="0" eaLnBrk="1" latinLnBrk="0" hangingPunct="1">
        <a:defRPr sz="1731" kern="1200">
          <a:solidFill>
            <a:schemeClr val="tx1"/>
          </a:solidFill>
          <a:latin typeface="+mn-lt"/>
          <a:ea typeface="+mn-ea"/>
          <a:cs typeface="+mn-cs"/>
        </a:defRPr>
      </a:lvl3pPr>
      <a:lvl4pPr marL="1319473" algn="l" defTabSz="879649" rtl="0" eaLnBrk="1" latinLnBrk="0" hangingPunct="1">
        <a:defRPr sz="1731" kern="1200">
          <a:solidFill>
            <a:schemeClr val="tx1"/>
          </a:solidFill>
          <a:latin typeface="+mn-lt"/>
          <a:ea typeface="+mn-ea"/>
          <a:cs typeface="+mn-cs"/>
        </a:defRPr>
      </a:lvl4pPr>
      <a:lvl5pPr marL="1759297" algn="l" defTabSz="879649" rtl="0" eaLnBrk="1" latinLnBrk="0" hangingPunct="1">
        <a:defRPr sz="1731" kern="1200">
          <a:solidFill>
            <a:schemeClr val="tx1"/>
          </a:solidFill>
          <a:latin typeface="+mn-lt"/>
          <a:ea typeface="+mn-ea"/>
          <a:cs typeface="+mn-cs"/>
        </a:defRPr>
      </a:lvl5pPr>
      <a:lvl6pPr marL="2199122" algn="l" defTabSz="879649" rtl="0" eaLnBrk="1" latinLnBrk="0" hangingPunct="1">
        <a:defRPr sz="1731" kern="1200">
          <a:solidFill>
            <a:schemeClr val="tx1"/>
          </a:solidFill>
          <a:latin typeface="+mn-lt"/>
          <a:ea typeface="+mn-ea"/>
          <a:cs typeface="+mn-cs"/>
        </a:defRPr>
      </a:lvl6pPr>
      <a:lvl7pPr marL="2638947" algn="l" defTabSz="879649" rtl="0" eaLnBrk="1" latinLnBrk="0" hangingPunct="1">
        <a:defRPr sz="1731" kern="1200">
          <a:solidFill>
            <a:schemeClr val="tx1"/>
          </a:solidFill>
          <a:latin typeface="+mn-lt"/>
          <a:ea typeface="+mn-ea"/>
          <a:cs typeface="+mn-cs"/>
        </a:defRPr>
      </a:lvl7pPr>
      <a:lvl8pPr marL="3078771" algn="l" defTabSz="879649" rtl="0" eaLnBrk="1" latinLnBrk="0" hangingPunct="1">
        <a:defRPr sz="1731" kern="1200">
          <a:solidFill>
            <a:schemeClr val="tx1"/>
          </a:solidFill>
          <a:latin typeface="+mn-lt"/>
          <a:ea typeface="+mn-ea"/>
          <a:cs typeface="+mn-cs"/>
        </a:defRPr>
      </a:lvl8pPr>
      <a:lvl9pPr marL="3518595" algn="l" defTabSz="879649"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0801" y="6202800"/>
            <a:ext cx="12085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 </a:t>
            </a:r>
            <a:endParaRPr lang="en-GB" sz="798" noProof="0" dirty="0">
              <a:solidFill>
                <a:srgbClr val="8197A6"/>
              </a:solidFill>
              <a:latin typeface="Arial" panose="020B0604020202020204" pitchFamily="34" charset="0"/>
              <a:cs typeface="Arial" panose="020B0604020202020204" pitchFamily="34" charset="0"/>
            </a:endParaRP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6"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 Box DG"/>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0" name="Rectangle 6"/>
          <p:cNvSpPr>
            <a:spLocks noGrp="1" noChangeArrowheads="1"/>
          </p:cNvSpPr>
          <p:nvPr>
            <p:ph type="title"/>
          </p:nvPr>
        </p:nvSpPr>
        <p:spPr bwMode="auto">
          <a:xfrm>
            <a:off x="215411" y="154800"/>
            <a:ext cx="10081234"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001"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rgbClr val="8197A6"/>
                </a:solidFill>
                <a:latin typeface="Arial" panose="020B0604020202020204" pitchFamily="34" charset="0"/>
                <a:cs typeface="Arial" panose="020B0604020202020204" pitchFamily="34" charset="0"/>
              </a:rPr>
              <a:t>‹#›</a:t>
            </a:fld>
            <a:endParaRPr lang="en-GB" sz="798"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61873755-77D2-7D48-99A1-3F0D7902F7E5}"/>
              </a:ext>
            </a:extLst>
          </p:cNvPr>
          <p:cNvGrpSpPr/>
          <p:nvPr userDrawn="1"/>
        </p:nvGrpSpPr>
        <p:grpSpPr>
          <a:xfrm>
            <a:off x="226070" y="6569736"/>
            <a:ext cx="9602488" cy="144114"/>
            <a:chOff x="1076500" y="4469696"/>
            <a:chExt cx="9628745" cy="144114"/>
          </a:xfrm>
        </p:grpSpPr>
        <p:pic>
          <p:nvPicPr>
            <p:cNvPr id="41" name="Picture 40" descr="de.png">
              <a:extLst>
                <a:ext uri="{FF2B5EF4-FFF2-40B4-BE49-F238E27FC236}">
                  <a16:creationId xmlns:a16="http://schemas.microsoft.com/office/drawing/2014/main" id="{E193B19F-9EA7-C04A-B6E1-E84938123396}"/>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2" name="Picture 41" descr="at.png">
              <a:extLst>
                <a:ext uri="{FF2B5EF4-FFF2-40B4-BE49-F238E27FC236}">
                  <a16:creationId xmlns:a16="http://schemas.microsoft.com/office/drawing/2014/main" id="{BE4D4226-1484-894D-A57B-DF3CA0AEEA8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3" name="Picture 42" descr="be.png">
              <a:extLst>
                <a:ext uri="{FF2B5EF4-FFF2-40B4-BE49-F238E27FC236}">
                  <a16:creationId xmlns:a16="http://schemas.microsoft.com/office/drawing/2014/main" id="{CEB1C35B-A1B4-0D49-9F9A-EBE869AA06A6}"/>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4" name="Picture 43" descr="dk.png">
              <a:extLst>
                <a:ext uri="{FF2B5EF4-FFF2-40B4-BE49-F238E27FC236}">
                  <a16:creationId xmlns:a16="http://schemas.microsoft.com/office/drawing/2014/main" id="{77471C13-DD1F-3A45-BC46-C08FDA203336}"/>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5" name="Picture 44" descr="es.png">
              <a:extLst>
                <a:ext uri="{FF2B5EF4-FFF2-40B4-BE49-F238E27FC236}">
                  <a16:creationId xmlns:a16="http://schemas.microsoft.com/office/drawing/2014/main" id="{19BEDE25-37C8-C04F-A9F9-4836374CE6E2}"/>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6" name="Picture 45" descr="ee.png">
              <a:extLst>
                <a:ext uri="{FF2B5EF4-FFF2-40B4-BE49-F238E27FC236}">
                  <a16:creationId xmlns:a16="http://schemas.microsoft.com/office/drawing/2014/main" id="{731ED53B-A8E5-8746-8B18-868E3939807B}"/>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7" name="Picture 46" descr="fi.png">
              <a:extLst>
                <a:ext uri="{FF2B5EF4-FFF2-40B4-BE49-F238E27FC236}">
                  <a16:creationId xmlns:a16="http://schemas.microsoft.com/office/drawing/2014/main" id="{3DD470AD-8BA3-354E-96A9-EACC81BA7374}"/>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8" name="Picture 47" descr="fr.png">
              <a:extLst>
                <a:ext uri="{FF2B5EF4-FFF2-40B4-BE49-F238E27FC236}">
                  <a16:creationId xmlns:a16="http://schemas.microsoft.com/office/drawing/2014/main" id="{7488A28E-83DC-D84A-AF92-F323BB68BD05}"/>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9" name="Picture 48" descr="gr.png">
              <a:extLst>
                <a:ext uri="{FF2B5EF4-FFF2-40B4-BE49-F238E27FC236}">
                  <a16:creationId xmlns:a16="http://schemas.microsoft.com/office/drawing/2014/main" id="{7BE53EFB-834C-B148-BA0D-1101E67FD5E6}"/>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0" name="Picture 49" descr="hu.png">
              <a:extLst>
                <a:ext uri="{FF2B5EF4-FFF2-40B4-BE49-F238E27FC236}">
                  <a16:creationId xmlns:a16="http://schemas.microsoft.com/office/drawing/2014/main" id="{7B981BCF-7994-754E-94CB-E04B6C9FA6E2}"/>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1" name="Picture 50" descr="ie.png">
              <a:extLst>
                <a:ext uri="{FF2B5EF4-FFF2-40B4-BE49-F238E27FC236}">
                  <a16:creationId xmlns:a16="http://schemas.microsoft.com/office/drawing/2014/main" id="{03DCBA8B-803C-A244-8E76-CDA502AB1898}"/>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2" name="Picture 51" descr="it.png">
              <a:extLst>
                <a:ext uri="{FF2B5EF4-FFF2-40B4-BE49-F238E27FC236}">
                  <a16:creationId xmlns:a16="http://schemas.microsoft.com/office/drawing/2014/main" id="{8ACC76C5-A2F5-BB42-863E-CDED5BB6304A}"/>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3" name="Picture 52" descr="lu.png">
              <a:extLst>
                <a:ext uri="{FF2B5EF4-FFF2-40B4-BE49-F238E27FC236}">
                  <a16:creationId xmlns:a16="http://schemas.microsoft.com/office/drawing/2014/main" id="{B08DA397-697F-DF44-9F75-47F9E99D8F10}"/>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4" name="Picture 53" descr="no.png">
              <a:extLst>
                <a:ext uri="{FF2B5EF4-FFF2-40B4-BE49-F238E27FC236}">
                  <a16:creationId xmlns:a16="http://schemas.microsoft.com/office/drawing/2014/main" id="{8253A672-7057-114B-A847-EFB1DC7557B1}"/>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5" name="Picture 54" descr="nl.png">
              <a:extLst>
                <a:ext uri="{FF2B5EF4-FFF2-40B4-BE49-F238E27FC236}">
                  <a16:creationId xmlns:a16="http://schemas.microsoft.com/office/drawing/2014/main" id="{701C9B59-FE02-FC4A-A5B9-B6769E324D02}"/>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6" name="Picture 55" descr="pl.png">
              <a:extLst>
                <a:ext uri="{FF2B5EF4-FFF2-40B4-BE49-F238E27FC236}">
                  <a16:creationId xmlns:a16="http://schemas.microsoft.com/office/drawing/2014/main" id="{36F70CAB-D276-EF47-92BB-4323FF59683C}"/>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7" name="Picture 56" descr="pt.png">
              <a:extLst>
                <a:ext uri="{FF2B5EF4-FFF2-40B4-BE49-F238E27FC236}">
                  <a16:creationId xmlns:a16="http://schemas.microsoft.com/office/drawing/2014/main" id="{C7F3D8B4-851A-AF49-B59B-8E8259E36029}"/>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8" name="Picture 57" descr="cz.png">
              <a:extLst>
                <a:ext uri="{FF2B5EF4-FFF2-40B4-BE49-F238E27FC236}">
                  <a16:creationId xmlns:a16="http://schemas.microsoft.com/office/drawing/2014/main" id="{844C8E73-19C0-8645-BA2C-9A2AE13016FC}"/>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9" name="Picture 58" descr="ro.png">
              <a:extLst>
                <a:ext uri="{FF2B5EF4-FFF2-40B4-BE49-F238E27FC236}">
                  <a16:creationId xmlns:a16="http://schemas.microsoft.com/office/drawing/2014/main" id="{E654A66D-2732-E344-B843-6CE13AAC680F}"/>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0" name="Picture 59" descr="se.png">
              <a:extLst>
                <a:ext uri="{FF2B5EF4-FFF2-40B4-BE49-F238E27FC236}">
                  <a16:creationId xmlns:a16="http://schemas.microsoft.com/office/drawing/2014/main" id="{A024F0CF-1EFB-9148-9695-6CAA150C585D}"/>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1" name="Picture 60" descr="ch.png">
              <a:extLst>
                <a:ext uri="{FF2B5EF4-FFF2-40B4-BE49-F238E27FC236}">
                  <a16:creationId xmlns:a16="http://schemas.microsoft.com/office/drawing/2014/main" id="{AA23EA42-BF26-D747-A010-8F9D8D9057CA}"/>
                </a:ext>
              </a:extLst>
            </p:cNvPr>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62" name="Picture 61" descr="uk.png">
              <a:extLst>
                <a:ext uri="{FF2B5EF4-FFF2-40B4-BE49-F238E27FC236}">
                  <a16:creationId xmlns:a16="http://schemas.microsoft.com/office/drawing/2014/main" id="{8CFFF940-BC23-CD46-9090-334560F7BA9D}"/>
                </a:ext>
              </a:extLst>
            </p:cNvPr>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9" name="Picture 88">
              <a:extLst>
                <a:ext uri="{FF2B5EF4-FFF2-40B4-BE49-F238E27FC236}">
                  <a16:creationId xmlns:a16="http://schemas.microsoft.com/office/drawing/2014/main" id="{20AB05E4-2BE8-DE46-B436-FE570335B0F5}"/>
                </a:ext>
              </a:extLst>
            </p:cNvPr>
            <p:cNvPicPr>
              <a:picLocks noChangeAspect="1"/>
            </p:cNvPicPr>
            <p:nvPr userDrawn="1"/>
          </p:nvPicPr>
          <p:blipFill>
            <a:blip r:embed="rId50"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2D163D4C-EE71-9744-BE99-D166BF8ADE72}"/>
                </a:ext>
              </a:extLst>
            </p:cNvPr>
            <p:cNvPicPr>
              <a:picLocks noChangeAspect="1"/>
            </p:cNvPicPr>
            <p:nvPr userDrawn="1"/>
          </p:nvPicPr>
          <p:blipFill>
            <a:blip r:embed="rId51"/>
            <a:stretch>
              <a:fillRect/>
            </a:stretch>
          </p:blipFill>
          <p:spPr>
            <a:xfrm>
              <a:off x="9768386" y="4469696"/>
              <a:ext cx="216000" cy="144000"/>
            </a:xfrm>
            <a:prstGeom prst="rect">
              <a:avLst/>
            </a:prstGeom>
          </p:spPr>
        </p:pic>
        <p:pic>
          <p:nvPicPr>
            <p:cNvPr id="92" name="Picture 91" descr="ca.png">
              <a:extLst>
                <a:ext uri="{FF2B5EF4-FFF2-40B4-BE49-F238E27FC236}">
                  <a16:creationId xmlns:a16="http://schemas.microsoft.com/office/drawing/2014/main" id="{A559A498-3191-894A-810C-BD4AE5EEB4C7}"/>
                </a:ext>
              </a:extLst>
            </p:cNvPr>
            <p:cNvPicPr>
              <a:picLocks noChangeAspect="1"/>
            </p:cNvPicPr>
            <p:nvPr userDrawn="1"/>
          </p:nvPicPr>
          <p:blipFill>
            <a:blip r:embed="rId52"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3" name="Picture 92" descr="si.png">
              <a:extLst>
                <a:ext uri="{FF2B5EF4-FFF2-40B4-BE49-F238E27FC236}">
                  <a16:creationId xmlns:a16="http://schemas.microsoft.com/office/drawing/2014/main" id="{A0422BBB-5084-E44D-8BE9-72C53820AD6D}"/>
                </a:ext>
              </a:extLst>
            </p:cNvPr>
            <p:cNvPicPr>
              <a:picLocks noChangeAspect="1"/>
            </p:cNvPicPr>
            <p:nvPr userDrawn="1"/>
          </p:nvPicPr>
          <p:blipFill>
            <a:blip r:embed="rId53"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94" name="Picture 93">
            <a:extLst>
              <a:ext uri="{FF2B5EF4-FFF2-40B4-BE49-F238E27FC236}">
                <a16:creationId xmlns:a16="http://schemas.microsoft.com/office/drawing/2014/main" id="{AD8FAFFC-0223-1740-BEBD-B739458582D9}"/>
              </a:ext>
            </a:extLst>
          </p:cNvPr>
          <p:cNvPicPr>
            <a:picLocks noChangeAspect="1"/>
          </p:cNvPicPr>
          <p:nvPr userDrawn="1"/>
        </p:nvPicPr>
        <p:blipFill>
          <a:blip r:embed="rId54" cstate="print">
            <a:extLst>
              <a:ext uri="{28A0092B-C50C-407E-A947-70E740481C1C}">
                <a14:useLocalDpi xmlns:a14="http://schemas.microsoft.com/office/drawing/2010/main" val="0"/>
              </a:ext>
            </a:extLst>
          </a:blip>
          <a:stretch>
            <a:fillRect/>
          </a:stretch>
        </p:blipFill>
        <p:spPr>
          <a:xfrm>
            <a:off x="10315039" y="6585917"/>
            <a:ext cx="1632456" cy="105918"/>
          </a:xfrm>
          <a:prstGeom prst="rect">
            <a:avLst/>
          </a:prstGeom>
        </p:spPr>
      </p:pic>
    </p:spTree>
    <p:extLst>
      <p:ext uri="{BB962C8B-B14F-4D97-AF65-F5344CB8AC3E}">
        <p14:creationId xmlns:p14="http://schemas.microsoft.com/office/powerpoint/2010/main" val="3372886510"/>
      </p:ext>
    </p:extLst>
  </p:cSld>
  <p:clrMap bg1="lt1" tx1="dk1" bg2="lt2" tx2="dk2" accent1="accent1" accent2="accent2" accent3="accent3" accent4="accent4" accent5="accent5" accent6="accent6" hlink="hlink" folHlink="folHlink"/>
  <p:sldLayoutIdLst>
    <p:sldLayoutId id="2147487162" r:id="rId1"/>
    <p:sldLayoutId id="2147487163" r:id="rId2"/>
    <p:sldLayoutId id="2147487164" r:id="rId3"/>
    <p:sldLayoutId id="2147487165" r:id="rId4"/>
    <p:sldLayoutId id="2147487166" r:id="rId5"/>
    <p:sldLayoutId id="2147487167" r:id="rId6"/>
    <p:sldLayoutId id="2147487168" r:id="rId7"/>
    <p:sldLayoutId id="2147487169" r:id="rId8"/>
    <p:sldLayoutId id="2147487170" r:id="rId9"/>
    <p:sldLayoutId id="2147487171" r:id="rId10"/>
    <p:sldLayoutId id="2147487172" r:id="rId11"/>
    <p:sldLayoutId id="2147487173" r:id="rId12"/>
    <p:sldLayoutId id="2147487174" r:id="rId13"/>
    <p:sldLayoutId id="2147487175" r:id="rId14"/>
    <p:sldLayoutId id="2147487176" r:id="rId15"/>
    <p:sldLayoutId id="2147487177" r:id="rId16"/>
    <p:sldLayoutId id="2147487178" r:id="rId17"/>
    <p:sldLayoutId id="2147487179" r:id="rId18"/>
    <p:sldLayoutId id="2147487180" r:id="rId19"/>
    <p:sldLayoutId id="2147487182" r:id="rId20"/>
    <p:sldLayoutId id="2147487184" r:id="rId21"/>
    <p:sldLayoutId id="2147487185" r:id="rId22"/>
    <p:sldLayoutId id="2147487186" r:id="rId23"/>
    <p:sldLayoutId id="2147487187" r:id="rId24"/>
  </p:sldLayoutIdLst>
  <p:hf hdr="0" dt="0"/>
  <p:txStyles>
    <p:titleStyle>
      <a:lvl1pPr algn="l" rtl="0" eaLnBrk="1" fontAlgn="base" hangingPunct="1">
        <a:spcBef>
          <a:spcPct val="0"/>
        </a:spcBef>
        <a:spcAft>
          <a:spcPct val="0"/>
        </a:spcAft>
        <a:defRPr lang="en-GB" sz="2992"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16" b="1">
          <a:solidFill>
            <a:schemeClr val="bg1"/>
          </a:solidFill>
          <a:latin typeface="Verdana" pitchFamily="34" charset="0"/>
        </a:defRPr>
      </a:lvl2pPr>
      <a:lvl3pPr algn="l" rtl="0" eaLnBrk="1" fontAlgn="base" hangingPunct="1">
        <a:spcBef>
          <a:spcPct val="0"/>
        </a:spcBef>
        <a:spcAft>
          <a:spcPct val="0"/>
        </a:spcAft>
        <a:defRPr sz="2116" b="1">
          <a:solidFill>
            <a:schemeClr val="bg1"/>
          </a:solidFill>
          <a:latin typeface="Verdana" pitchFamily="34" charset="0"/>
        </a:defRPr>
      </a:lvl3pPr>
      <a:lvl4pPr algn="l" rtl="0" eaLnBrk="1" fontAlgn="base" hangingPunct="1">
        <a:spcBef>
          <a:spcPct val="0"/>
        </a:spcBef>
        <a:spcAft>
          <a:spcPct val="0"/>
        </a:spcAft>
        <a:defRPr sz="2116" b="1">
          <a:solidFill>
            <a:schemeClr val="bg1"/>
          </a:solidFill>
          <a:latin typeface="Verdana" pitchFamily="34" charset="0"/>
        </a:defRPr>
      </a:lvl4pPr>
      <a:lvl5pPr algn="l" rtl="0" eaLnBrk="1" fontAlgn="base" hangingPunct="1">
        <a:spcBef>
          <a:spcPct val="0"/>
        </a:spcBef>
        <a:spcAft>
          <a:spcPct val="0"/>
        </a:spcAft>
        <a:defRPr sz="2116" b="1">
          <a:solidFill>
            <a:schemeClr val="bg1"/>
          </a:solidFill>
          <a:latin typeface="Verdana" pitchFamily="34" charset="0"/>
        </a:defRPr>
      </a:lvl5pPr>
      <a:lvl6pPr marL="439824" algn="l" rtl="0" eaLnBrk="1" fontAlgn="base" hangingPunct="1">
        <a:spcBef>
          <a:spcPct val="0"/>
        </a:spcBef>
        <a:spcAft>
          <a:spcPct val="0"/>
        </a:spcAft>
        <a:defRPr sz="2116" b="1">
          <a:solidFill>
            <a:schemeClr val="bg1"/>
          </a:solidFill>
          <a:latin typeface="Verdana" pitchFamily="34" charset="0"/>
        </a:defRPr>
      </a:lvl6pPr>
      <a:lvl7pPr marL="879649" algn="l" rtl="0" eaLnBrk="1" fontAlgn="base" hangingPunct="1">
        <a:spcBef>
          <a:spcPct val="0"/>
        </a:spcBef>
        <a:spcAft>
          <a:spcPct val="0"/>
        </a:spcAft>
        <a:defRPr sz="2116" b="1">
          <a:solidFill>
            <a:schemeClr val="bg1"/>
          </a:solidFill>
          <a:latin typeface="Verdana" pitchFamily="34" charset="0"/>
        </a:defRPr>
      </a:lvl7pPr>
      <a:lvl8pPr marL="1319473" algn="l" rtl="0" eaLnBrk="1" fontAlgn="base" hangingPunct="1">
        <a:spcBef>
          <a:spcPct val="0"/>
        </a:spcBef>
        <a:spcAft>
          <a:spcPct val="0"/>
        </a:spcAft>
        <a:defRPr sz="2116" b="1">
          <a:solidFill>
            <a:schemeClr val="bg1"/>
          </a:solidFill>
          <a:latin typeface="Verdana" pitchFamily="34" charset="0"/>
        </a:defRPr>
      </a:lvl8pPr>
      <a:lvl9pPr marL="1759297" algn="l" rtl="0" eaLnBrk="1" fontAlgn="base" hangingPunct="1">
        <a:spcBef>
          <a:spcPct val="0"/>
        </a:spcBef>
        <a:spcAft>
          <a:spcPct val="0"/>
        </a:spcAft>
        <a:defRPr sz="2116"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1pPr>
      <a:lvl2pPr marL="779216"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2pPr>
      <a:lvl3pPr marL="1354105"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3pPr>
      <a:lvl4pPr marL="1928994"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4pPr>
      <a:lvl5pPr marL="2503882"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5pPr>
      <a:lvl6pPr marL="3347552"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49" rtl="0" eaLnBrk="1" latinLnBrk="0" hangingPunct="1">
        <a:defRPr sz="1731" kern="1200">
          <a:solidFill>
            <a:schemeClr val="tx1"/>
          </a:solidFill>
          <a:latin typeface="+mn-lt"/>
          <a:ea typeface="+mn-ea"/>
          <a:cs typeface="+mn-cs"/>
        </a:defRPr>
      </a:lvl1pPr>
      <a:lvl2pPr marL="439824" algn="l" defTabSz="879649" rtl="0" eaLnBrk="1" latinLnBrk="0" hangingPunct="1">
        <a:defRPr sz="1731" kern="1200">
          <a:solidFill>
            <a:schemeClr val="tx1"/>
          </a:solidFill>
          <a:latin typeface="+mn-lt"/>
          <a:ea typeface="+mn-ea"/>
          <a:cs typeface="+mn-cs"/>
        </a:defRPr>
      </a:lvl2pPr>
      <a:lvl3pPr marL="879649" algn="l" defTabSz="879649" rtl="0" eaLnBrk="1" latinLnBrk="0" hangingPunct="1">
        <a:defRPr sz="1731" kern="1200">
          <a:solidFill>
            <a:schemeClr val="tx1"/>
          </a:solidFill>
          <a:latin typeface="+mn-lt"/>
          <a:ea typeface="+mn-ea"/>
          <a:cs typeface="+mn-cs"/>
        </a:defRPr>
      </a:lvl3pPr>
      <a:lvl4pPr marL="1319473" algn="l" defTabSz="879649" rtl="0" eaLnBrk="1" latinLnBrk="0" hangingPunct="1">
        <a:defRPr sz="1731" kern="1200">
          <a:solidFill>
            <a:schemeClr val="tx1"/>
          </a:solidFill>
          <a:latin typeface="+mn-lt"/>
          <a:ea typeface="+mn-ea"/>
          <a:cs typeface="+mn-cs"/>
        </a:defRPr>
      </a:lvl4pPr>
      <a:lvl5pPr marL="1759297" algn="l" defTabSz="879649" rtl="0" eaLnBrk="1" latinLnBrk="0" hangingPunct="1">
        <a:defRPr sz="1731" kern="1200">
          <a:solidFill>
            <a:schemeClr val="tx1"/>
          </a:solidFill>
          <a:latin typeface="+mn-lt"/>
          <a:ea typeface="+mn-ea"/>
          <a:cs typeface="+mn-cs"/>
        </a:defRPr>
      </a:lvl5pPr>
      <a:lvl6pPr marL="2199122" algn="l" defTabSz="879649" rtl="0" eaLnBrk="1" latinLnBrk="0" hangingPunct="1">
        <a:defRPr sz="1731" kern="1200">
          <a:solidFill>
            <a:schemeClr val="tx1"/>
          </a:solidFill>
          <a:latin typeface="+mn-lt"/>
          <a:ea typeface="+mn-ea"/>
          <a:cs typeface="+mn-cs"/>
        </a:defRPr>
      </a:lvl6pPr>
      <a:lvl7pPr marL="2638947" algn="l" defTabSz="879649" rtl="0" eaLnBrk="1" latinLnBrk="0" hangingPunct="1">
        <a:defRPr sz="1731" kern="1200">
          <a:solidFill>
            <a:schemeClr val="tx1"/>
          </a:solidFill>
          <a:latin typeface="+mn-lt"/>
          <a:ea typeface="+mn-ea"/>
          <a:cs typeface="+mn-cs"/>
        </a:defRPr>
      </a:lvl7pPr>
      <a:lvl8pPr marL="3078771" algn="l" defTabSz="879649" rtl="0" eaLnBrk="1" latinLnBrk="0" hangingPunct="1">
        <a:defRPr sz="1731" kern="1200">
          <a:solidFill>
            <a:schemeClr val="tx1"/>
          </a:solidFill>
          <a:latin typeface="+mn-lt"/>
          <a:ea typeface="+mn-ea"/>
          <a:cs typeface="+mn-cs"/>
        </a:defRPr>
      </a:lvl8pPr>
      <a:lvl9pPr marL="3518595" algn="l" defTabSz="879649"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0801" y="6202800"/>
            <a:ext cx="12085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 </a:t>
            </a:r>
            <a:endParaRPr lang="en-GB" sz="798" noProof="0" dirty="0">
              <a:solidFill>
                <a:srgbClr val="8197A6"/>
              </a:solidFill>
              <a:latin typeface="Arial" panose="020B0604020202020204" pitchFamily="34" charset="0"/>
              <a:cs typeface="Arial" panose="020B0604020202020204" pitchFamily="34" charset="0"/>
            </a:endParaRP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 Box DG"/>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0" name="Rectangle 6"/>
          <p:cNvSpPr>
            <a:spLocks noGrp="1" noChangeArrowheads="1"/>
          </p:cNvSpPr>
          <p:nvPr>
            <p:ph type="title"/>
          </p:nvPr>
        </p:nvSpPr>
        <p:spPr bwMode="auto">
          <a:xfrm>
            <a:off x="215411" y="154800"/>
            <a:ext cx="10081234"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001"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rgbClr val="8197A6"/>
                </a:solidFill>
                <a:latin typeface="Arial" panose="020B0604020202020204" pitchFamily="34" charset="0"/>
                <a:cs typeface="Arial" panose="020B0604020202020204" pitchFamily="34" charset="0"/>
              </a:rPr>
              <a:t>‹#›</a:t>
            </a:fld>
            <a:endParaRPr lang="en-GB" sz="798" noProof="1">
              <a:solidFill>
                <a:srgbClr val="8197A6"/>
              </a:solidFill>
              <a:latin typeface="Arial" panose="020B0604020202020204" pitchFamily="34" charset="0"/>
              <a:cs typeface="Arial" panose="020B0604020202020204" pitchFamily="34" charset="0"/>
            </a:endParaRPr>
          </a:p>
        </p:txBody>
      </p:sp>
      <p:pic>
        <p:nvPicPr>
          <p:cNvPr id="63" name="Picture 62">
            <a:extLst>
              <a:ext uri="{FF2B5EF4-FFF2-40B4-BE49-F238E27FC236}">
                <a16:creationId xmlns:a16="http://schemas.microsoft.com/office/drawing/2014/main" id="{6C34021B-66EB-9E45-8BD1-64D5855A5802}"/>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64" name="Straight Connector 63">
            <a:extLst>
              <a:ext uri="{FF2B5EF4-FFF2-40B4-BE49-F238E27FC236}">
                <a16:creationId xmlns:a16="http://schemas.microsoft.com/office/drawing/2014/main" id="{FFC175A7-9FD4-4A17-AB83-163F19D77D53}"/>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65" name="Picture 5">
            <a:extLst>
              <a:ext uri="{FF2B5EF4-FFF2-40B4-BE49-F238E27FC236}">
                <a16:creationId xmlns:a16="http://schemas.microsoft.com/office/drawing/2014/main" id="{7FAAE4D0-8000-49FB-BBA1-5FEEBEED9E96}"/>
              </a:ext>
            </a:extLst>
          </p:cNvPr>
          <p:cNvPicPr>
            <a:picLocks/>
          </p:cNvPicPr>
          <p:nvPr userDrawn="1"/>
        </p:nvPicPr>
        <p:blipFill>
          <a:blip r:embed="rId21"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22">
            <a:extLst>
              <a:ext uri="{28A0092B-C50C-407E-A947-70E740481C1C}">
                <a14:useLocalDpi xmlns:a14="http://schemas.microsoft.com/office/drawing/2010/main"/>
              </a:ext>
            </a:extLst>
          </a:blip>
          <a:stretch>
            <a:fillRect/>
          </a:stretch>
        </p:blipFill>
        <p:spPr>
          <a:xfrm>
            <a:off x="-1803" y="6456358"/>
            <a:ext cx="9929648" cy="405130"/>
          </a:xfrm>
          <a:prstGeom prst="rect">
            <a:avLst/>
          </a:prstGeom>
        </p:spPr>
      </p:pic>
    </p:spTree>
    <p:extLst>
      <p:ext uri="{BB962C8B-B14F-4D97-AF65-F5344CB8AC3E}">
        <p14:creationId xmlns:p14="http://schemas.microsoft.com/office/powerpoint/2010/main" val="2911659100"/>
      </p:ext>
    </p:extLst>
  </p:cSld>
  <p:clrMap bg1="lt1" tx1="dk1" bg2="lt2" tx2="dk2" accent1="accent1" accent2="accent2" accent3="accent3" accent4="accent4" accent5="accent5" accent6="accent6" hlink="hlink" folHlink="folHlink"/>
  <p:sldLayoutIdLst>
    <p:sldLayoutId id="2147487632" r:id="rId1"/>
    <p:sldLayoutId id="2147487633" r:id="rId2"/>
    <p:sldLayoutId id="2147487634" r:id="rId3"/>
    <p:sldLayoutId id="2147487635" r:id="rId4"/>
    <p:sldLayoutId id="2147487636" r:id="rId5"/>
    <p:sldLayoutId id="2147487637" r:id="rId6"/>
    <p:sldLayoutId id="2147487638" r:id="rId7"/>
    <p:sldLayoutId id="2147487639" r:id="rId8"/>
    <p:sldLayoutId id="2147487640" r:id="rId9"/>
    <p:sldLayoutId id="2147487641" r:id="rId10"/>
    <p:sldLayoutId id="2147487642" r:id="rId11"/>
    <p:sldLayoutId id="2147487643" r:id="rId12"/>
    <p:sldLayoutId id="2147487644" r:id="rId13"/>
    <p:sldLayoutId id="2147487645" r:id="rId14"/>
    <p:sldLayoutId id="2147487646" r:id="rId15"/>
    <p:sldLayoutId id="2147487647" r:id="rId16"/>
    <p:sldLayoutId id="2147487648" r:id="rId17"/>
  </p:sldLayoutIdLst>
  <p:hf hdr="0" dt="0"/>
  <p:txStyles>
    <p:titleStyle>
      <a:lvl1pPr algn="just" rtl="0" eaLnBrk="1" fontAlgn="base" hangingPunct="1">
        <a:spcBef>
          <a:spcPct val="0"/>
        </a:spcBef>
        <a:spcAft>
          <a:spcPct val="0"/>
        </a:spcAft>
        <a:defRPr lang="en-GB" sz="2992"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16" b="1">
          <a:solidFill>
            <a:schemeClr val="bg1"/>
          </a:solidFill>
          <a:latin typeface="Verdana" pitchFamily="34" charset="0"/>
        </a:defRPr>
      </a:lvl2pPr>
      <a:lvl3pPr algn="l" rtl="0" eaLnBrk="1" fontAlgn="base" hangingPunct="1">
        <a:spcBef>
          <a:spcPct val="0"/>
        </a:spcBef>
        <a:spcAft>
          <a:spcPct val="0"/>
        </a:spcAft>
        <a:defRPr sz="2116" b="1">
          <a:solidFill>
            <a:schemeClr val="bg1"/>
          </a:solidFill>
          <a:latin typeface="Verdana" pitchFamily="34" charset="0"/>
        </a:defRPr>
      </a:lvl3pPr>
      <a:lvl4pPr algn="l" rtl="0" eaLnBrk="1" fontAlgn="base" hangingPunct="1">
        <a:spcBef>
          <a:spcPct val="0"/>
        </a:spcBef>
        <a:spcAft>
          <a:spcPct val="0"/>
        </a:spcAft>
        <a:defRPr sz="2116" b="1">
          <a:solidFill>
            <a:schemeClr val="bg1"/>
          </a:solidFill>
          <a:latin typeface="Verdana" pitchFamily="34" charset="0"/>
        </a:defRPr>
      </a:lvl4pPr>
      <a:lvl5pPr algn="l" rtl="0" eaLnBrk="1" fontAlgn="base" hangingPunct="1">
        <a:spcBef>
          <a:spcPct val="0"/>
        </a:spcBef>
        <a:spcAft>
          <a:spcPct val="0"/>
        </a:spcAft>
        <a:defRPr sz="2116" b="1">
          <a:solidFill>
            <a:schemeClr val="bg1"/>
          </a:solidFill>
          <a:latin typeface="Verdana" pitchFamily="34" charset="0"/>
        </a:defRPr>
      </a:lvl5pPr>
      <a:lvl6pPr marL="439824" algn="l" rtl="0" eaLnBrk="1" fontAlgn="base" hangingPunct="1">
        <a:spcBef>
          <a:spcPct val="0"/>
        </a:spcBef>
        <a:spcAft>
          <a:spcPct val="0"/>
        </a:spcAft>
        <a:defRPr sz="2116" b="1">
          <a:solidFill>
            <a:schemeClr val="bg1"/>
          </a:solidFill>
          <a:latin typeface="Verdana" pitchFamily="34" charset="0"/>
        </a:defRPr>
      </a:lvl6pPr>
      <a:lvl7pPr marL="879649" algn="l" rtl="0" eaLnBrk="1" fontAlgn="base" hangingPunct="1">
        <a:spcBef>
          <a:spcPct val="0"/>
        </a:spcBef>
        <a:spcAft>
          <a:spcPct val="0"/>
        </a:spcAft>
        <a:defRPr sz="2116" b="1">
          <a:solidFill>
            <a:schemeClr val="bg1"/>
          </a:solidFill>
          <a:latin typeface="Verdana" pitchFamily="34" charset="0"/>
        </a:defRPr>
      </a:lvl7pPr>
      <a:lvl8pPr marL="1319473" algn="l" rtl="0" eaLnBrk="1" fontAlgn="base" hangingPunct="1">
        <a:spcBef>
          <a:spcPct val="0"/>
        </a:spcBef>
        <a:spcAft>
          <a:spcPct val="0"/>
        </a:spcAft>
        <a:defRPr sz="2116" b="1">
          <a:solidFill>
            <a:schemeClr val="bg1"/>
          </a:solidFill>
          <a:latin typeface="Verdana" pitchFamily="34" charset="0"/>
        </a:defRPr>
      </a:lvl8pPr>
      <a:lvl9pPr marL="1759297" algn="l" rtl="0" eaLnBrk="1" fontAlgn="base" hangingPunct="1">
        <a:spcBef>
          <a:spcPct val="0"/>
        </a:spcBef>
        <a:spcAft>
          <a:spcPct val="0"/>
        </a:spcAft>
        <a:defRPr sz="2116"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1pPr>
      <a:lvl2pPr marL="779216"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2pPr>
      <a:lvl3pPr marL="1354105"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3pPr>
      <a:lvl4pPr marL="1928994"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4pPr>
      <a:lvl5pPr marL="2503882"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5pPr>
      <a:lvl6pPr marL="3347552"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49" rtl="0" eaLnBrk="1" latinLnBrk="0" hangingPunct="1">
        <a:defRPr sz="1731" kern="1200">
          <a:solidFill>
            <a:schemeClr val="tx1"/>
          </a:solidFill>
          <a:latin typeface="+mn-lt"/>
          <a:ea typeface="+mn-ea"/>
          <a:cs typeface="+mn-cs"/>
        </a:defRPr>
      </a:lvl1pPr>
      <a:lvl2pPr marL="439824" algn="l" defTabSz="879649" rtl="0" eaLnBrk="1" latinLnBrk="0" hangingPunct="1">
        <a:defRPr sz="1731" kern="1200">
          <a:solidFill>
            <a:schemeClr val="tx1"/>
          </a:solidFill>
          <a:latin typeface="+mn-lt"/>
          <a:ea typeface="+mn-ea"/>
          <a:cs typeface="+mn-cs"/>
        </a:defRPr>
      </a:lvl2pPr>
      <a:lvl3pPr marL="879649" algn="l" defTabSz="879649" rtl="0" eaLnBrk="1" latinLnBrk="0" hangingPunct="1">
        <a:defRPr sz="1731" kern="1200">
          <a:solidFill>
            <a:schemeClr val="tx1"/>
          </a:solidFill>
          <a:latin typeface="+mn-lt"/>
          <a:ea typeface="+mn-ea"/>
          <a:cs typeface="+mn-cs"/>
        </a:defRPr>
      </a:lvl3pPr>
      <a:lvl4pPr marL="1319473" algn="l" defTabSz="879649" rtl="0" eaLnBrk="1" latinLnBrk="0" hangingPunct="1">
        <a:defRPr sz="1731" kern="1200">
          <a:solidFill>
            <a:schemeClr val="tx1"/>
          </a:solidFill>
          <a:latin typeface="+mn-lt"/>
          <a:ea typeface="+mn-ea"/>
          <a:cs typeface="+mn-cs"/>
        </a:defRPr>
      </a:lvl4pPr>
      <a:lvl5pPr marL="1759297" algn="l" defTabSz="879649" rtl="0" eaLnBrk="1" latinLnBrk="0" hangingPunct="1">
        <a:defRPr sz="1731" kern="1200">
          <a:solidFill>
            <a:schemeClr val="tx1"/>
          </a:solidFill>
          <a:latin typeface="+mn-lt"/>
          <a:ea typeface="+mn-ea"/>
          <a:cs typeface="+mn-cs"/>
        </a:defRPr>
      </a:lvl5pPr>
      <a:lvl6pPr marL="2199122" algn="l" defTabSz="879649" rtl="0" eaLnBrk="1" latinLnBrk="0" hangingPunct="1">
        <a:defRPr sz="1731" kern="1200">
          <a:solidFill>
            <a:schemeClr val="tx1"/>
          </a:solidFill>
          <a:latin typeface="+mn-lt"/>
          <a:ea typeface="+mn-ea"/>
          <a:cs typeface="+mn-cs"/>
        </a:defRPr>
      </a:lvl6pPr>
      <a:lvl7pPr marL="2638947" algn="l" defTabSz="879649" rtl="0" eaLnBrk="1" latinLnBrk="0" hangingPunct="1">
        <a:defRPr sz="1731" kern="1200">
          <a:solidFill>
            <a:schemeClr val="tx1"/>
          </a:solidFill>
          <a:latin typeface="+mn-lt"/>
          <a:ea typeface="+mn-ea"/>
          <a:cs typeface="+mn-cs"/>
        </a:defRPr>
      </a:lvl7pPr>
      <a:lvl8pPr marL="3078771" algn="l" defTabSz="879649" rtl="0" eaLnBrk="1" latinLnBrk="0" hangingPunct="1">
        <a:defRPr sz="1731" kern="1200">
          <a:solidFill>
            <a:schemeClr val="tx1"/>
          </a:solidFill>
          <a:latin typeface="+mn-lt"/>
          <a:ea typeface="+mn-ea"/>
          <a:cs typeface="+mn-cs"/>
        </a:defRPr>
      </a:lvl8pPr>
      <a:lvl9pPr marL="3518595" algn="l" defTabSz="879649"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3" y="883106"/>
            <a:ext cx="11763662" cy="553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40"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3"/>
            <a:ext cx="10108850"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6" name="Picture 35">
            <a:extLst>
              <a:ext uri="{FF2B5EF4-FFF2-40B4-BE49-F238E27FC236}">
                <a16:creationId xmlns:a16="http://schemas.microsoft.com/office/drawing/2014/main" id="{68673324-7E47-2849-ABFE-CFCE924180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37" name="Straight Connector 36">
            <a:extLst>
              <a:ext uri="{FF2B5EF4-FFF2-40B4-BE49-F238E27FC236}">
                <a16:creationId xmlns:a16="http://schemas.microsoft.com/office/drawing/2014/main" id="{12966744-7AFD-514D-B904-4B018BE0A0A2}"/>
              </a:ext>
            </a:extLst>
          </p:cNvPr>
          <p:cNvCxnSpPr>
            <a:cxnSpLocks/>
          </p:cNvCxnSpPr>
          <p:nvPr userDrawn="1"/>
        </p:nvCxnSpPr>
        <p:spPr>
          <a:xfrm>
            <a:off x="221436"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8FD7AE56-FAF9-F14D-B94F-89B3ACEDEE1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2" name="Picture 1">
            <a:extLst>
              <a:ext uri="{FF2B5EF4-FFF2-40B4-BE49-F238E27FC236}">
                <a16:creationId xmlns:a16="http://schemas.microsoft.com/office/drawing/2014/main" id="{4BDB3C62-C3E7-303D-6AA2-B96103521CC5}"/>
              </a:ext>
            </a:extLst>
          </p:cNvPr>
          <p:cNvPicPr/>
          <p:nvPr userDrawn="1"/>
        </p:nvPicPr>
        <p:blipFill>
          <a:blip r:embed="rId6">
            <a:extLst>
              <a:ext uri="{28A0092B-C50C-407E-A947-70E740481C1C}">
                <a14:useLocalDpi xmlns:a14="http://schemas.microsoft.com/office/drawing/2010/main"/>
              </a:ext>
            </a:extLst>
          </a:blip>
          <a:stretch>
            <a:fillRect/>
          </a:stretch>
        </p:blipFill>
        <p:spPr>
          <a:xfrm>
            <a:off x="11313" y="6458445"/>
            <a:ext cx="9929648" cy="405130"/>
          </a:xfrm>
          <a:prstGeom prst="rect">
            <a:avLst/>
          </a:prstGeom>
        </p:spPr>
      </p:pic>
    </p:spTree>
    <p:extLst>
      <p:ext uri="{BB962C8B-B14F-4D97-AF65-F5344CB8AC3E}">
        <p14:creationId xmlns:p14="http://schemas.microsoft.com/office/powerpoint/2010/main" val="328339466"/>
      </p:ext>
    </p:extLst>
  </p:cSld>
  <p:clrMap bg1="lt1" tx1="dk1" bg2="lt2" tx2="dk2" accent1="accent1" accent2="accent2" accent3="accent3" accent4="accent4" accent5="accent5" accent6="accent6" hlink="hlink" folHlink="folHlink"/>
  <p:sldLayoutIdLst>
    <p:sldLayoutId id="2147487650"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dt="0"/>
  <p:txStyles>
    <p:titleStyle>
      <a:lvl1pPr algn="l" rtl="0" eaLnBrk="0" fontAlgn="base" hangingPunct="0">
        <a:spcBef>
          <a:spcPct val="0"/>
        </a:spcBef>
        <a:spcAft>
          <a:spcPct val="0"/>
        </a:spcAft>
        <a:defRPr sz="2992" b="1" i="0">
          <a:solidFill>
            <a:schemeClr val="bg1"/>
          </a:solidFill>
          <a:latin typeface="+mj-lt"/>
          <a:ea typeface="MS PGothic" pitchFamily="34" charset="-128"/>
          <a:cs typeface="Arial" charset="0"/>
        </a:defRPr>
      </a:lvl1pPr>
      <a:lvl2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5pPr>
      <a:lvl6pPr marL="455966" algn="l" rtl="0" eaLnBrk="1" fontAlgn="base" hangingPunct="1">
        <a:spcBef>
          <a:spcPct val="0"/>
        </a:spcBef>
        <a:spcAft>
          <a:spcPct val="0"/>
        </a:spcAft>
        <a:defRPr sz="2194" b="1">
          <a:solidFill>
            <a:schemeClr val="bg1"/>
          </a:solidFill>
          <a:latin typeface="Verdana" pitchFamily="34" charset="0"/>
        </a:defRPr>
      </a:lvl6pPr>
      <a:lvl7pPr marL="911931" algn="l" rtl="0" eaLnBrk="1" fontAlgn="base" hangingPunct="1">
        <a:spcBef>
          <a:spcPct val="0"/>
        </a:spcBef>
        <a:spcAft>
          <a:spcPct val="0"/>
        </a:spcAft>
        <a:defRPr sz="2194" b="1">
          <a:solidFill>
            <a:schemeClr val="bg1"/>
          </a:solidFill>
          <a:latin typeface="Verdana" pitchFamily="34" charset="0"/>
        </a:defRPr>
      </a:lvl7pPr>
      <a:lvl8pPr marL="1367897" algn="l" rtl="0" eaLnBrk="1" fontAlgn="base" hangingPunct="1">
        <a:spcBef>
          <a:spcPct val="0"/>
        </a:spcBef>
        <a:spcAft>
          <a:spcPct val="0"/>
        </a:spcAft>
        <a:defRPr sz="2194" b="1">
          <a:solidFill>
            <a:schemeClr val="bg1"/>
          </a:solidFill>
          <a:latin typeface="Verdana" pitchFamily="34" charset="0"/>
        </a:defRPr>
      </a:lvl8pPr>
      <a:lvl9pPr marL="1823862" algn="l" rtl="0" eaLnBrk="1" fontAlgn="base" hangingPunct="1">
        <a:spcBef>
          <a:spcPct val="0"/>
        </a:spcBef>
        <a:spcAft>
          <a:spcPct val="0"/>
        </a:spcAft>
        <a:defRPr sz="2194" b="1">
          <a:solidFill>
            <a:schemeClr val="bg1"/>
          </a:solidFill>
          <a:latin typeface="Verdana" pitchFamily="34" charset="0"/>
        </a:defRPr>
      </a:lvl9pPr>
    </p:titleStyle>
    <p:bodyStyle>
      <a:lvl1pPr marL="341974" indent="-341974" algn="l" rtl="0" eaLnBrk="0" fontAlgn="base" hangingPunct="0">
        <a:lnSpc>
          <a:spcPct val="119000"/>
        </a:lnSpc>
        <a:spcBef>
          <a:spcPct val="20000"/>
        </a:spcBef>
        <a:spcAft>
          <a:spcPct val="0"/>
        </a:spcAft>
        <a:buClr>
          <a:schemeClr val="accent1"/>
        </a:buClr>
        <a:buFont typeface="Verdana" charset="0"/>
        <a:defRPr sz="1795">
          <a:solidFill>
            <a:srgbClr val="8197A6"/>
          </a:solidFill>
          <a:latin typeface="Arial" charset="0"/>
          <a:ea typeface="MS PGothic" pitchFamily="34" charset="-128"/>
          <a:cs typeface="Arial" charset="0"/>
        </a:defRPr>
      </a:lvl1pPr>
      <a:lvl2pPr marL="805856" indent="-349891"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2pPr>
      <a:lvl3pPr marL="1402727" indent="-490796"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3pPr>
      <a:lvl4pPr marL="1999599" indent="-631703"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4pPr>
      <a:lvl5pPr marL="2596471" indent="-772608"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5pPr>
      <a:lvl6pPr marL="3470405"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6pPr>
      <a:lvl7pPr marL="3926370"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7pPr>
      <a:lvl8pPr marL="4382336"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8pPr>
      <a:lvl9pPr marL="4838301"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9pPr>
    </p:bodyStyle>
    <p:otherStyle>
      <a:defPPr>
        <a:defRPr lang="en-US"/>
      </a:defPPr>
      <a:lvl1pPr marL="0" algn="l" defTabSz="911931" rtl="0" eaLnBrk="1" latinLnBrk="0" hangingPunct="1">
        <a:defRPr sz="1795" kern="1200">
          <a:solidFill>
            <a:schemeClr val="tx1"/>
          </a:solidFill>
          <a:latin typeface="+mn-lt"/>
          <a:ea typeface="+mn-ea"/>
          <a:cs typeface="+mn-cs"/>
        </a:defRPr>
      </a:lvl1pPr>
      <a:lvl2pPr marL="455966" algn="l" defTabSz="911931" rtl="0" eaLnBrk="1" latinLnBrk="0" hangingPunct="1">
        <a:defRPr sz="1795" kern="1200">
          <a:solidFill>
            <a:schemeClr val="tx1"/>
          </a:solidFill>
          <a:latin typeface="+mn-lt"/>
          <a:ea typeface="+mn-ea"/>
          <a:cs typeface="+mn-cs"/>
        </a:defRPr>
      </a:lvl2pPr>
      <a:lvl3pPr marL="911931" algn="l" defTabSz="911931" rtl="0" eaLnBrk="1" latinLnBrk="0" hangingPunct="1">
        <a:defRPr sz="1795" kern="1200">
          <a:solidFill>
            <a:schemeClr val="tx1"/>
          </a:solidFill>
          <a:latin typeface="+mn-lt"/>
          <a:ea typeface="+mn-ea"/>
          <a:cs typeface="+mn-cs"/>
        </a:defRPr>
      </a:lvl3pPr>
      <a:lvl4pPr marL="1367897" algn="l" defTabSz="911931" rtl="0" eaLnBrk="1" latinLnBrk="0" hangingPunct="1">
        <a:defRPr sz="1795" kern="1200">
          <a:solidFill>
            <a:schemeClr val="tx1"/>
          </a:solidFill>
          <a:latin typeface="+mn-lt"/>
          <a:ea typeface="+mn-ea"/>
          <a:cs typeface="+mn-cs"/>
        </a:defRPr>
      </a:lvl4pPr>
      <a:lvl5pPr marL="1823862" algn="l" defTabSz="911931" rtl="0" eaLnBrk="1" latinLnBrk="0" hangingPunct="1">
        <a:defRPr sz="1795" kern="1200">
          <a:solidFill>
            <a:schemeClr val="tx1"/>
          </a:solidFill>
          <a:latin typeface="+mn-lt"/>
          <a:ea typeface="+mn-ea"/>
          <a:cs typeface="+mn-cs"/>
        </a:defRPr>
      </a:lvl5pPr>
      <a:lvl6pPr marL="2279828" algn="l" defTabSz="911931" rtl="0" eaLnBrk="1" latinLnBrk="0" hangingPunct="1">
        <a:defRPr sz="1795" kern="1200">
          <a:solidFill>
            <a:schemeClr val="tx1"/>
          </a:solidFill>
          <a:latin typeface="+mn-lt"/>
          <a:ea typeface="+mn-ea"/>
          <a:cs typeface="+mn-cs"/>
        </a:defRPr>
      </a:lvl6pPr>
      <a:lvl7pPr marL="2735793" algn="l" defTabSz="911931" rtl="0" eaLnBrk="1" latinLnBrk="0" hangingPunct="1">
        <a:defRPr sz="1795" kern="1200">
          <a:solidFill>
            <a:schemeClr val="tx1"/>
          </a:solidFill>
          <a:latin typeface="+mn-lt"/>
          <a:ea typeface="+mn-ea"/>
          <a:cs typeface="+mn-cs"/>
        </a:defRPr>
      </a:lvl7pPr>
      <a:lvl8pPr marL="3191759" algn="l" defTabSz="911931" rtl="0" eaLnBrk="1" latinLnBrk="0" hangingPunct="1">
        <a:defRPr sz="1795" kern="1200">
          <a:solidFill>
            <a:schemeClr val="tx1"/>
          </a:solidFill>
          <a:latin typeface="+mn-lt"/>
          <a:ea typeface="+mn-ea"/>
          <a:cs typeface="+mn-cs"/>
        </a:defRPr>
      </a:lvl8pPr>
      <a:lvl9pPr marL="3647724" algn="l" defTabSz="911931"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0802" y="6202801"/>
            <a:ext cx="121187" cy="21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9" noProof="0">
                <a:solidFill>
                  <a:srgbClr val="8197A6"/>
                </a:solidFill>
                <a:latin typeface="Arial" panose="020B0604020202020204" pitchFamily="34" charset="0"/>
                <a:cs typeface="Arial" panose="020B0604020202020204" pitchFamily="34" charset="0"/>
              </a:rPr>
              <a:t> </a:t>
            </a:r>
            <a:endParaRPr lang="en-GB" sz="799" noProof="0" dirty="0">
              <a:solidFill>
                <a:srgbClr val="8197A6"/>
              </a:solidFill>
              <a:latin typeface="Arial" panose="020B0604020202020204" pitchFamily="34" charset="0"/>
              <a:cs typeface="Arial" panose="020B0604020202020204" pitchFamily="34" charset="0"/>
            </a:endParaRP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 Box DG"/>
          <p:cNvSpPr txBox="1">
            <a:spLocks noChangeArrowheads="1"/>
          </p:cNvSpPr>
          <p:nvPr userDrawn="1"/>
        </p:nvSpPr>
        <p:spPr bwMode="auto">
          <a:xfrm>
            <a:off x="770887" y="447368"/>
            <a:ext cx="6688667" cy="210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1" noProof="0" dirty="0"/>
          </a:p>
        </p:txBody>
      </p:sp>
      <p:sp>
        <p:nvSpPr>
          <p:cNvPr id="10" name="Rectangle 6"/>
          <p:cNvSpPr>
            <a:spLocks noGrp="1" noChangeArrowheads="1"/>
          </p:cNvSpPr>
          <p:nvPr>
            <p:ph type="title"/>
          </p:nvPr>
        </p:nvSpPr>
        <p:spPr bwMode="auto">
          <a:xfrm>
            <a:off x="215411" y="161010"/>
            <a:ext cx="10081235" cy="55278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002" y="882000"/>
            <a:ext cx="11732719"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11647925" y="6202802"/>
            <a:ext cx="275075" cy="2153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9" noProof="1">
                <a:solidFill>
                  <a:schemeClr val="bg1"/>
                </a:solidFill>
                <a:latin typeface="Arial" panose="020B0604020202020204" pitchFamily="34" charset="0"/>
                <a:cs typeface="Arial" panose="020B0604020202020204" pitchFamily="34" charset="0"/>
              </a:rPr>
              <a:t>  </a:t>
            </a:r>
            <a:fld id="{FDAC5C42-9B53-4063-AF51-A40D4C64F718}" type="slidenum">
              <a:rPr lang="it-IT" sz="799" noProof="1" smtClean="0">
                <a:solidFill>
                  <a:srgbClr val="8197A6"/>
                </a:solidFill>
                <a:latin typeface="Arial" panose="020B0604020202020204" pitchFamily="34" charset="0"/>
                <a:cs typeface="Arial" panose="020B0604020202020204" pitchFamily="34" charset="0"/>
              </a:rPr>
              <a:t>‹#›</a:t>
            </a:fld>
            <a:endParaRPr lang="en-GB" sz="799"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0303315" y="-216085"/>
            <a:ext cx="2088183"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7B88B654-6870-4EB8-A79A-306A0238640A}"/>
              </a:ext>
            </a:extLst>
          </p:cNvPr>
          <p:cNvPicPr>
            <a:picLocks/>
          </p:cNvPicPr>
          <p:nvPr userDrawn="1"/>
        </p:nvPicPr>
        <p:blipFill>
          <a:blip r:embed="rId21"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grpSp>
        <p:nvGrpSpPr>
          <p:cNvPr id="41" name="Group 40">
            <a:extLst>
              <a:ext uri="{FF2B5EF4-FFF2-40B4-BE49-F238E27FC236}">
                <a16:creationId xmlns:a16="http://schemas.microsoft.com/office/drawing/2014/main" id="{AD208BC8-A4CD-468B-A92C-D874A6D486C7}"/>
              </a:ext>
            </a:extLst>
          </p:cNvPr>
          <p:cNvGrpSpPr/>
          <p:nvPr userDrawn="1"/>
        </p:nvGrpSpPr>
        <p:grpSpPr>
          <a:xfrm>
            <a:off x="226071" y="6569736"/>
            <a:ext cx="9602488" cy="144115"/>
            <a:chOff x="1076500" y="4469696"/>
            <a:chExt cx="9628745" cy="144114"/>
          </a:xfrm>
        </p:grpSpPr>
        <p:pic>
          <p:nvPicPr>
            <p:cNvPr id="42" name="Picture 41" descr="de.png">
              <a:extLst>
                <a:ext uri="{FF2B5EF4-FFF2-40B4-BE49-F238E27FC236}">
                  <a16:creationId xmlns:a16="http://schemas.microsoft.com/office/drawing/2014/main" id="{A5241CAB-ADA2-4417-AD58-366D3382722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3" name="Picture 42" descr="at.png">
              <a:extLst>
                <a:ext uri="{FF2B5EF4-FFF2-40B4-BE49-F238E27FC236}">
                  <a16:creationId xmlns:a16="http://schemas.microsoft.com/office/drawing/2014/main" id="{E44B6718-7132-4112-86F4-EB97255A038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4" name="Picture 43" descr="be.png">
              <a:extLst>
                <a:ext uri="{FF2B5EF4-FFF2-40B4-BE49-F238E27FC236}">
                  <a16:creationId xmlns:a16="http://schemas.microsoft.com/office/drawing/2014/main" id="{0F720296-2A62-4DA7-837E-02D677FAAC8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5" name="Picture 44" descr="dk.png">
              <a:extLst>
                <a:ext uri="{FF2B5EF4-FFF2-40B4-BE49-F238E27FC236}">
                  <a16:creationId xmlns:a16="http://schemas.microsoft.com/office/drawing/2014/main" id="{D73A6867-7859-4C9C-BB7B-F223F064EB0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6" name="Picture 45" descr="es.png">
              <a:extLst>
                <a:ext uri="{FF2B5EF4-FFF2-40B4-BE49-F238E27FC236}">
                  <a16:creationId xmlns:a16="http://schemas.microsoft.com/office/drawing/2014/main" id="{1493C1A0-A11D-42B6-8DCB-162F826EEF13}"/>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7" name="Picture 46" descr="ee.png">
              <a:extLst>
                <a:ext uri="{FF2B5EF4-FFF2-40B4-BE49-F238E27FC236}">
                  <a16:creationId xmlns:a16="http://schemas.microsoft.com/office/drawing/2014/main" id="{0122824D-D8E9-4094-8057-406813DC2DB3}"/>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8" name="Picture 47" descr="fi.png">
              <a:extLst>
                <a:ext uri="{FF2B5EF4-FFF2-40B4-BE49-F238E27FC236}">
                  <a16:creationId xmlns:a16="http://schemas.microsoft.com/office/drawing/2014/main" id="{4D5DC57B-4AEE-4812-9DD4-84980F6022A7}"/>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9" name="Picture 48" descr="fr.png">
              <a:extLst>
                <a:ext uri="{FF2B5EF4-FFF2-40B4-BE49-F238E27FC236}">
                  <a16:creationId xmlns:a16="http://schemas.microsoft.com/office/drawing/2014/main" id="{FCDCEAFB-665D-48AD-9E34-D9CFF731FC7A}"/>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50" name="Picture 49" descr="gr.png">
              <a:extLst>
                <a:ext uri="{FF2B5EF4-FFF2-40B4-BE49-F238E27FC236}">
                  <a16:creationId xmlns:a16="http://schemas.microsoft.com/office/drawing/2014/main" id="{F2E0A474-2FAE-477F-AB8D-C50F384AA0C5}"/>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1" name="Picture 50" descr="hu.png">
              <a:extLst>
                <a:ext uri="{FF2B5EF4-FFF2-40B4-BE49-F238E27FC236}">
                  <a16:creationId xmlns:a16="http://schemas.microsoft.com/office/drawing/2014/main" id="{10168A5E-064A-4ABA-B5A6-59999CBC49AC}"/>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2" name="Picture 51" descr="ie.png">
              <a:extLst>
                <a:ext uri="{FF2B5EF4-FFF2-40B4-BE49-F238E27FC236}">
                  <a16:creationId xmlns:a16="http://schemas.microsoft.com/office/drawing/2014/main" id="{5A32E48C-2D3D-4EEC-BE4D-423F2F39F1C7}"/>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3" name="Picture 52" descr="it.png">
              <a:extLst>
                <a:ext uri="{FF2B5EF4-FFF2-40B4-BE49-F238E27FC236}">
                  <a16:creationId xmlns:a16="http://schemas.microsoft.com/office/drawing/2014/main" id="{4C3D6A8C-E062-466C-B2D8-52D1B3FC4EFA}"/>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4" name="Picture 53" descr="lu.png">
              <a:extLst>
                <a:ext uri="{FF2B5EF4-FFF2-40B4-BE49-F238E27FC236}">
                  <a16:creationId xmlns:a16="http://schemas.microsoft.com/office/drawing/2014/main" id="{7A3219A7-1E00-4C98-81AF-1C2E67E1026C}"/>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5" name="Picture 54" descr="no.png">
              <a:extLst>
                <a:ext uri="{FF2B5EF4-FFF2-40B4-BE49-F238E27FC236}">
                  <a16:creationId xmlns:a16="http://schemas.microsoft.com/office/drawing/2014/main" id="{56F0B3F4-5ADA-41BD-8413-E2B2699C41F5}"/>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6" name="Picture 55" descr="nl.png">
              <a:extLst>
                <a:ext uri="{FF2B5EF4-FFF2-40B4-BE49-F238E27FC236}">
                  <a16:creationId xmlns:a16="http://schemas.microsoft.com/office/drawing/2014/main" id="{5CEDEC63-C26E-491B-A8CC-1F1F2EF2A84C}"/>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7" name="Picture 56" descr="pl.png">
              <a:extLst>
                <a:ext uri="{FF2B5EF4-FFF2-40B4-BE49-F238E27FC236}">
                  <a16:creationId xmlns:a16="http://schemas.microsoft.com/office/drawing/2014/main" id="{163376FE-C97D-4E6A-BE37-CCCC5BA436B3}"/>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8" name="Picture 57" descr="pt.png">
              <a:extLst>
                <a:ext uri="{FF2B5EF4-FFF2-40B4-BE49-F238E27FC236}">
                  <a16:creationId xmlns:a16="http://schemas.microsoft.com/office/drawing/2014/main" id="{3BE778F5-B33E-4FAB-8AC1-1FCA0478FFF0}"/>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9" name="Picture 58" descr="cz.png">
              <a:extLst>
                <a:ext uri="{FF2B5EF4-FFF2-40B4-BE49-F238E27FC236}">
                  <a16:creationId xmlns:a16="http://schemas.microsoft.com/office/drawing/2014/main" id="{A0ADC83A-EDBF-4D1F-9CC6-78C91183AC48}"/>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60" name="Picture 59" descr="ro.png">
              <a:extLst>
                <a:ext uri="{FF2B5EF4-FFF2-40B4-BE49-F238E27FC236}">
                  <a16:creationId xmlns:a16="http://schemas.microsoft.com/office/drawing/2014/main" id="{28F27ED4-7917-422D-9E5F-265059B3F406}"/>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1" name="Picture 60" descr="se.png">
              <a:extLst>
                <a:ext uri="{FF2B5EF4-FFF2-40B4-BE49-F238E27FC236}">
                  <a16:creationId xmlns:a16="http://schemas.microsoft.com/office/drawing/2014/main" id="{2AEDE91D-4CAE-4409-9544-1513C16F6AED}"/>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D580BA20-050E-47FB-9E7A-385336FDC0B4}"/>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26EB49F8-5DE5-4BA4-824D-55A8BFEA8223}"/>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1" name="Picture 90">
              <a:extLst>
                <a:ext uri="{FF2B5EF4-FFF2-40B4-BE49-F238E27FC236}">
                  <a16:creationId xmlns:a16="http://schemas.microsoft.com/office/drawing/2014/main" id="{F2E67ACB-30B1-4DC0-A0F1-7AA87A88874D}"/>
                </a:ext>
              </a:extLst>
            </p:cNvPr>
            <p:cNvPicPr>
              <a:picLocks noChangeAspect="1"/>
            </p:cNvPicPr>
            <p:nvPr userDrawn="1"/>
          </p:nvPicPr>
          <p:blipFill>
            <a:blip r:embed="rId44"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2" name="Picture 91">
              <a:extLst>
                <a:ext uri="{FF2B5EF4-FFF2-40B4-BE49-F238E27FC236}">
                  <a16:creationId xmlns:a16="http://schemas.microsoft.com/office/drawing/2014/main" id="{05FED7DC-B78B-4C40-8E7D-8BA59B450805}"/>
                </a:ext>
              </a:extLst>
            </p:cNvPr>
            <p:cNvPicPr>
              <a:picLocks noChangeAspect="1"/>
            </p:cNvPicPr>
            <p:nvPr userDrawn="1"/>
          </p:nvPicPr>
          <p:blipFill>
            <a:blip r:embed="rId45"/>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3A0D12A6-06A1-4C98-99F3-70AC0D50706B}"/>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7FB1B9B6-BD48-4410-9682-BA491E97DB0A}"/>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792917090"/>
      </p:ext>
    </p:extLst>
  </p:cSld>
  <p:clrMap bg1="lt1" tx1="dk1" bg2="lt2" tx2="dk2" accent1="accent1" accent2="accent2" accent3="accent3" accent4="accent4" accent5="accent5" accent6="accent6" hlink="hlink" folHlink="folHlink"/>
  <p:sldLayoutIdLst>
    <p:sldLayoutId id="2147487203" r:id="rId1"/>
    <p:sldLayoutId id="2147487204" r:id="rId2"/>
    <p:sldLayoutId id="2147487205" r:id="rId3"/>
    <p:sldLayoutId id="2147487206" r:id="rId4"/>
    <p:sldLayoutId id="2147487207" r:id="rId5"/>
    <p:sldLayoutId id="2147487208" r:id="rId6"/>
    <p:sldLayoutId id="2147487209" r:id="rId7"/>
    <p:sldLayoutId id="2147487210" r:id="rId8"/>
    <p:sldLayoutId id="2147487211" r:id="rId9"/>
    <p:sldLayoutId id="2147487212" r:id="rId10"/>
    <p:sldLayoutId id="2147487213" r:id="rId11"/>
    <p:sldLayoutId id="2147487214" r:id="rId12"/>
    <p:sldLayoutId id="2147487215" r:id="rId13"/>
    <p:sldLayoutId id="2147487216" r:id="rId14"/>
    <p:sldLayoutId id="2147487217" r:id="rId15"/>
    <p:sldLayoutId id="2147487218" r:id="rId16"/>
    <p:sldLayoutId id="2147487219" r:id="rId17"/>
  </p:sldLayoutIdLst>
  <p:hf hdr="0" dt="0"/>
  <p:txStyles>
    <p:titleStyle>
      <a:lvl1pPr algn="l" rtl="0" eaLnBrk="1" fontAlgn="base" hangingPunct="1">
        <a:spcBef>
          <a:spcPct val="0"/>
        </a:spcBef>
        <a:spcAft>
          <a:spcPct val="0"/>
        </a:spcAft>
        <a:defRPr lang="en-GB" sz="2992"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16" b="1">
          <a:solidFill>
            <a:schemeClr val="bg1"/>
          </a:solidFill>
          <a:latin typeface="Verdana" pitchFamily="34" charset="0"/>
        </a:defRPr>
      </a:lvl2pPr>
      <a:lvl3pPr algn="l" rtl="0" eaLnBrk="1" fontAlgn="base" hangingPunct="1">
        <a:spcBef>
          <a:spcPct val="0"/>
        </a:spcBef>
        <a:spcAft>
          <a:spcPct val="0"/>
        </a:spcAft>
        <a:defRPr sz="2116" b="1">
          <a:solidFill>
            <a:schemeClr val="bg1"/>
          </a:solidFill>
          <a:latin typeface="Verdana" pitchFamily="34" charset="0"/>
        </a:defRPr>
      </a:lvl3pPr>
      <a:lvl4pPr algn="l" rtl="0" eaLnBrk="1" fontAlgn="base" hangingPunct="1">
        <a:spcBef>
          <a:spcPct val="0"/>
        </a:spcBef>
        <a:spcAft>
          <a:spcPct val="0"/>
        </a:spcAft>
        <a:defRPr sz="2116" b="1">
          <a:solidFill>
            <a:schemeClr val="bg1"/>
          </a:solidFill>
          <a:latin typeface="Verdana" pitchFamily="34" charset="0"/>
        </a:defRPr>
      </a:lvl4pPr>
      <a:lvl5pPr algn="l" rtl="0" eaLnBrk="1" fontAlgn="base" hangingPunct="1">
        <a:spcBef>
          <a:spcPct val="0"/>
        </a:spcBef>
        <a:spcAft>
          <a:spcPct val="0"/>
        </a:spcAft>
        <a:defRPr sz="2116" b="1">
          <a:solidFill>
            <a:schemeClr val="bg1"/>
          </a:solidFill>
          <a:latin typeface="Verdana" pitchFamily="34" charset="0"/>
        </a:defRPr>
      </a:lvl5pPr>
      <a:lvl6pPr marL="439813" algn="l" rtl="0" eaLnBrk="1" fontAlgn="base" hangingPunct="1">
        <a:spcBef>
          <a:spcPct val="0"/>
        </a:spcBef>
        <a:spcAft>
          <a:spcPct val="0"/>
        </a:spcAft>
        <a:defRPr sz="2116" b="1">
          <a:solidFill>
            <a:schemeClr val="bg1"/>
          </a:solidFill>
          <a:latin typeface="Verdana" pitchFamily="34" charset="0"/>
        </a:defRPr>
      </a:lvl6pPr>
      <a:lvl7pPr marL="879627" algn="l" rtl="0" eaLnBrk="1" fontAlgn="base" hangingPunct="1">
        <a:spcBef>
          <a:spcPct val="0"/>
        </a:spcBef>
        <a:spcAft>
          <a:spcPct val="0"/>
        </a:spcAft>
        <a:defRPr sz="2116" b="1">
          <a:solidFill>
            <a:schemeClr val="bg1"/>
          </a:solidFill>
          <a:latin typeface="Verdana" pitchFamily="34" charset="0"/>
        </a:defRPr>
      </a:lvl7pPr>
      <a:lvl8pPr marL="1319440" algn="l" rtl="0" eaLnBrk="1" fontAlgn="base" hangingPunct="1">
        <a:spcBef>
          <a:spcPct val="0"/>
        </a:spcBef>
        <a:spcAft>
          <a:spcPct val="0"/>
        </a:spcAft>
        <a:defRPr sz="2116" b="1">
          <a:solidFill>
            <a:schemeClr val="bg1"/>
          </a:solidFill>
          <a:latin typeface="Verdana" pitchFamily="34" charset="0"/>
        </a:defRPr>
      </a:lvl8pPr>
      <a:lvl9pPr marL="1759253" algn="l" rtl="0" eaLnBrk="1" fontAlgn="base" hangingPunct="1">
        <a:spcBef>
          <a:spcPct val="0"/>
        </a:spcBef>
        <a:spcAft>
          <a:spcPct val="0"/>
        </a:spcAft>
        <a:defRPr sz="2116"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1pPr>
      <a:lvl2pPr marL="779197"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2pPr>
      <a:lvl3pPr marL="1354071"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3pPr>
      <a:lvl4pPr marL="1928946"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4pPr>
      <a:lvl5pPr marL="2503820"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5pPr>
      <a:lvl6pPr marL="3347468" indent="-40316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281" indent="-40316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096" indent="-40316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6909" indent="-40316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27" rtl="0" eaLnBrk="1" latinLnBrk="0" hangingPunct="1">
        <a:defRPr sz="1731" kern="1200">
          <a:solidFill>
            <a:schemeClr val="tx1"/>
          </a:solidFill>
          <a:latin typeface="+mn-lt"/>
          <a:ea typeface="+mn-ea"/>
          <a:cs typeface="+mn-cs"/>
        </a:defRPr>
      </a:lvl1pPr>
      <a:lvl2pPr marL="439813" algn="l" defTabSz="879627" rtl="0" eaLnBrk="1" latinLnBrk="0" hangingPunct="1">
        <a:defRPr sz="1731" kern="1200">
          <a:solidFill>
            <a:schemeClr val="tx1"/>
          </a:solidFill>
          <a:latin typeface="+mn-lt"/>
          <a:ea typeface="+mn-ea"/>
          <a:cs typeface="+mn-cs"/>
        </a:defRPr>
      </a:lvl2pPr>
      <a:lvl3pPr marL="879627" algn="l" defTabSz="879627" rtl="0" eaLnBrk="1" latinLnBrk="0" hangingPunct="1">
        <a:defRPr sz="1731" kern="1200">
          <a:solidFill>
            <a:schemeClr val="tx1"/>
          </a:solidFill>
          <a:latin typeface="+mn-lt"/>
          <a:ea typeface="+mn-ea"/>
          <a:cs typeface="+mn-cs"/>
        </a:defRPr>
      </a:lvl3pPr>
      <a:lvl4pPr marL="1319440" algn="l" defTabSz="879627" rtl="0" eaLnBrk="1" latinLnBrk="0" hangingPunct="1">
        <a:defRPr sz="1731" kern="1200">
          <a:solidFill>
            <a:schemeClr val="tx1"/>
          </a:solidFill>
          <a:latin typeface="+mn-lt"/>
          <a:ea typeface="+mn-ea"/>
          <a:cs typeface="+mn-cs"/>
        </a:defRPr>
      </a:lvl4pPr>
      <a:lvl5pPr marL="1759253" algn="l" defTabSz="879627" rtl="0" eaLnBrk="1" latinLnBrk="0" hangingPunct="1">
        <a:defRPr sz="1731" kern="1200">
          <a:solidFill>
            <a:schemeClr val="tx1"/>
          </a:solidFill>
          <a:latin typeface="+mn-lt"/>
          <a:ea typeface="+mn-ea"/>
          <a:cs typeface="+mn-cs"/>
        </a:defRPr>
      </a:lvl5pPr>
      <a:lvl6pPr marL="2199068" algn="l" defTabSz="879627" rtl="0" eaLnBrk="1" latinLnBrk="0" hangingPunct="1">
        <a:defRPr sz="1731" kern="1200">
          <a:solidFill>
            <a:schemeClr val="tx1"/>
          </a:solidFill>
          <a:latin typeface="+mn-lt"/>
          <a:ea typeface="+mn-ea"/>
          <a:cs typeface="+mn-cs"/>
        </a:defRPr>
      </a:lvl6pPr>
      <a:lvl7pPr marL="2638881" algn="l" defTabSz="879627" rtl="0" eaLnBrk="1" latinLnBrk="0" hangingPunct="1">
        <a:defRPr sz="1731" kern="1200">
          <a:solidFill>
            <a:schemeClr val="tx1"/>
          </a:solidFill>
          <a:latin typeface="+mn-lt"/>
          <a:ea typeface="+mn-ea"/>
          <a:cs typeface="+mn-cs"/>
        </a:defRPr>
      </a:lvl7pPr>
      <a:lvl8pPr marL="3078694" algn="l" defTabSz="879627" rtl="0" eaLnBrk="1" latinLnBrk="0" hangingPunct="1">
        <a:defRPr sz="1731" kern="1200">
          <a:solidFill>
            <a:schemeClr val="tx1"/>
          </a:solidFill>
          <a:latin typeface="+mn-lt"/>
          <a:ea typeface="+mn-ea"/>
          <a:cs typeface="+mn-cs"/>
        </a:defRPr>
      </a:lvl8pPr>
      <a:lvl9pPr marL="3518507" algn="l" defTabSz="879627"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0801" y="6202800"/>
            <a:ext cx="12085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 </a:t>
            </a:r>
            <a:endParaRPr lang="en-GB" sz="798" noProof="0" dirty="0">
              <a:solidFill>
                <a:srgbClr val="8197A6"/>
              </a:solidFill>
              <a:latin typeface="Arial" panose="020B0604020202020204" pitchFamily="34" charset="0"/>
              <a:cs typeface="Arial" panose="020B0604020202020204" pitchFamily="34" charset="0"/>
            </a:endParaRP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 Box DG"/>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0" name="Rectangle 6"/>
          <p:cNvSpPr>
            <a:spLocks noGrp="1" noChangeArrowheads="1"/>
          </p:cNvSpPr>
          <p:nvPr>
            <p:ph type="title"/>
          </p:nvPr>
        </p:nvSpPr>
        <p:spPr bwMode="auto">
          <a:xfrm>
            <a:off x="215411" y="154800"/>
            <a:ext cx="10081234"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001"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rgbClr val="8197A6"/>
                </a:solidFill>
                <a:latin typeface="Arial" panose="020B0604020202020204" pitchFamily="34" charset="0"/>
                <a:cs typeface="Arial" panose="020B0604020202020204" pitchFamily="34" charset="0"/>
              </a:rPr>
              <a:t>‹#›</a:t>
            </a:fld>
            <a:endParaRPr lang="en-GB" sz="798"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7B88B654-6870-4EB8-A79A-306A0238640A}"/>
              </a:ext>
            </a:extLst>
          </p:cNvPr>
          <p:cNvPicPr>
            <a:picLocks/>
          </p:cNvPicPr>
          <p:nvPr userDrawn="1"/>
        </p:nvPicPr>
        <p:blipFill>
          <a:blip r:embed="rId21"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grpSp>
        <p:nvGrpSpPr>
          <p:cNvPr id="41" name="Group 40">
            <a:extLst>
              <a:ext uri="{FF2B5EF4-FFF2-40B4-BE49-F238E27FC236}">
                <a16:creationId xmlns:a16="http://schemas.microsoft.com/office/drawing/2014/main" id="{AD208BC8-A4CD-468B-A92C-D874A6D486C7}"/>
              </a:ext>
            </a:extLst>
          </p:cNvPr>
          <p:cNvGrpSpPr/>
          <p:nvPr userDrawn="1"/>
        </p:nvGrpSpPr>
        <p:grpSpPr>
          <a:xfrm>
            <a:off x="226070" y="6569736"/>
            <a:ext cx="9602488" cy="144114"/>
            <a:chOff x="1076500" y="4469696"/>
            <a:chExt cx="9628745" cy="144114"/>
          </a:xfrm>
        </p:grpSpPr>
        <p:pic>
          <p:nvPicPr>
            <p:cNvPr id="42" name="Picture 41" descr="de.png">
              <a:extLst>
                <a:ext uri="{FF2B5EF4-FFF2-40B4-BE49-F238E27FC236}">
                  <a16:creationId xmlns:a16="http://schemas.microsoft.com/office/drawing/2014/main" id="{A5241CAB-ADA2-4417-AD58-366D3382722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3" name="Picture 42" descr="at.png">
              <a:extLst>
                <a:ext uri="{FF2B5EF4-FFF2-40B4-BE49-F238E27FC236}">
                  <a16:creationId xmlns:a16="http://schemas.microsoft.com/office/drawing/2014/main" id="{E44B6718-7132-4112-86F4-EB97255A038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4" name="Picture 43" descr="be.png">
              <a:extLst>
                <a:ext uri="{FF2B5EF4-FFF2-40B4-BE49-F238E27FC236}">
                  <a16:creationId xmlns:a16="http://schemas.microsoft.com/office/drawing/2014/main" id="{0F720296-2A62-4DA7-837E-02D677FAAC8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5" name="Picture 44" descr="dk.png">
              <a:extLst>
                <a:ext uri="{FF2B5EF4-FFF2-40B4-BE49-F238E27FC236}">
                  <a16:creationId xmlns:a16="http://schemas.microsoft.com/office/drawing/2014/main" id="{D73A6867-7859-4C9C-BB7B-F223F064EB0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6" name="Picture 45" descr="es.png">
              <a:extLst>
                <a:ext uri="{FF2B5EF4-FFF2-40B4-BE49-F238E27FC236}">
                  <a16:creationId xmlns:a16="http://schemas.microsoft.com/office/drawing/2014/main" id="{1493C1A0-A11D-42B6-8DCB-162F826EEF13}"/>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7" name="Picture 46" descr="ee.png">
              <a:extLst>
                <a:ext uri="{FF2B5EF4-FFF2-40B4-BE49-F238E27FC236}">
                  <a16:creationId xmlns:a16="http://schemas.microsoft.com/office/drawing/2014/main" id="{0122824D-D8E9-4094-8057-406813DC2DB3}"/>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8" name="Picture 47" descr="fi.png">
              <a:extLst>
                <a:ext uri="{FF2B5EF4-FFF2-40B4-BE49-F238E27FC236}">
                  <a16:creationId xmlns:a16="http://schemas.microsoft.com/office/drawing/2014/main" id="{4D5DC57B-4AEE-4812-9DD4-84980F6022A7}"/>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9" name="Picture 48" descr="fr.png">
              <a:extLst>
                <a:ext uri="{FF2B5EF4-FFF2-40B4-BE49-F238E27FC236}">
                  <a16:creationId xmlns:a16="http://schemas.microsoft.com/office/drawing/2014/main" id="{FCDCEAFB-665D-48AD-9E34-D9CFF731FC7A}"/>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50" name="Picture 49" descr="gr.png">
              <a:extLst>
                <a:ext uri="{FF2B5EF4-FFF2-40B4-BE49-F238E27FC236}">
                  <a16:creationId xmlns:a16="http://schemas.microsoft.com/office/drawing/2014/main" id="{F2E0A474-2FAE-477F-AB8D-C50F384AA0C5}"/>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1" name="Picture 50" descr="hu.png">
              <a:extLst>
                <a:ext uri="{FF2B5EF4-FFF2-40B4-BE49-F238E27FC236}">
                  <a16:creationId xmlns:a16="http://schemas.microsoft.com/office/drawing/2014/main" id="{10168A5E-064A-4ABA-B5A6-59999CBC49AC}"/>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2" name="Picture 51" descr="ie.png">
              <a:extLst>
                <a:ext uri="{FF2B5EF4-FFF2-40B4-BE49-F238E27FC236}">
                  <a16:creationId xmlns:a16="http://schemas.microsoft.com/office/drawing/2014/main" id="{5A32E48C-2D3D-4EEC-BE4D-423F2F39F1C7}"/>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3" name="Picture 52" descr="it.png">
              <a:extLst>
                <a:ext uri="{FF2B5EF4-FFF2-40B4-BE49-F238E27FC236}">
                  <a16:creationId xmlns:a16="http://schemas.microsoft.com/office/drawing/2014/main" id="{4C3D6A8C-E062-466C-B2D8-52D1B3FC4EFA}"/>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4" name="Picture 53" descr="lu.png">
              <a:extLst>
                <a:ext uri="{FF2B5EF4-FFF2-40B4-BE49-F238E27FC236}">
                  <a16:creationId xmlns:a16="http://schemas.microsoft.com/office/drawing/2014/main" id="{7A3219A7-1E00-4C98-81AF-1C2E67E1026C}"/>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5" name="Picture 54" descr="no.png">
              <a:extLst>
                <a:ext uri="{FF2B5EF4-FFF2-40B4-BE49-F238E27FC236}">
                  <a16:creationId xmlns:a16="http://schemas.microsoft.com/office/drawing/2014/main" id="{56F0B3F4-5ADA-41BD-8413-E2B2699C41F5}"/>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6" name="Picture 55" descr="nl.png">
              <a:extLst>
                <a:ext uri="{FF2B5EF4-FFF2-40B4-BE49-F238E27FC236}">
                  <a16:creationId xmlns:a16="http://schemas.microsoft.com/office/drawing/2014/main" id="{5CEDEC63-C26E-491B-A8CC-1F1F2EF2A84C}"/>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7" name="Picture 56" descr="pl.png">
              <a:extLst>
                <a:ext uri="{FF2B5EF4-FFF2-40B4-BE49-F238E27FC236}">
                  <a16:creationId xmlns:a16="http://schemas.microsoft.com/office/drawing/2014/main" id="{163376FE-C97D-4E6A-BE37-CCCC5BA436B3}"/>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8" name="Picture 57" descr="pt.png">
              <a:extLst>
                <a:ext uri="{FF2B5EF4-FFF2-40B4-BE49-F238E27FC236}">
                  <a16:creationId xmlns:a16="http://schemas.microsoft.com/office/drawing/2014/main" id="{3BE778F5-B33E-4FAB-8AC1-1FCA0478FFF0}"/>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9" name="Picture 58" descr="cz.png">
              <a:extLst>
                <a:ext uri="{FF2B5EF4-FFF2-40B4-BE49-F238E27FC236}">
                  <a16:creationId xmlns:a16="http://schemas.microsoft.com/office/drawing/2014/main" id="{A0ADC83A-EDBF-4D1F-9CC6-78C91183AC48}"/>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60" name="Picture 59" descr="ro.png">
              <a:extLst>
                <a:ext uri="{FF2B5EF4-FFF2-40B4-BE49-F238E27FC236}">
                  <a16:creationId xmlns:a16="http://schemas.microsoft.com/office/drawing/2014/main" id="{28F27ED4-7917-422D-9E5F-265059B3F406}"/>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1" name="Picture 60" descr="se.png">
              <a:extLst>
                <a:ext uri="{FF2B5EF4-FFF2-40B4-BE49-F238E27FC236}">
                  <a16:creationId xmlns:a16="http://schemas.microsoft.com/office/drawing/2014/main" id="{2AEDE91D-4CAE-4409-9544-1513C16F6AED}"/>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D580BA20-050E-47FB-9E7A-385336FDC0B4}"/>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26EB49F8-5DE5-4BA4-824D-55A8BFEA8223}"/>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1" name="Picture 90">
              <a:extLst>
                <a:ext uri="{FF2B5EF4-FFF2-40B4-BE49-F238E27FC236}">
                  <a16:creationId xmlns:a16="http://schemas.microsoft.com/office/drawing/2014/main" id="{F2E67ACB-30B1-4DC0-A0F1-7AA87A88874D}"/>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2" name="Picture 91">
              <a:extLst>
                <a:ext uri="{FF2B5EF4-FFF2-40B4-BE49-F238E27FC236}">
                  <a16:creationId xmlns:a16="http://schemas.microsoft.com/office/drawing/2014/main" id="{05FED7DC-B78B-4C40-8E7D-8BA59B450805}"/>
                </a:ext>
              </a:extLst>
            </p:cNvPr>
            <p:cNvPicPr>
              <a:picLocks noChangeAspect="1"/>
            </p:cNvPicPr>
            <p:nvPr userDrawn="1"/>
          </p:nvPicPr>
          <p:blipFill>
            <a:blip r:embed="rId45"/>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3A0D12A6-06A1-4C98-99F3-70AC0D50706B}"/>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7FB1B9B6-BD48-4410-9682-BA491E97DB0A}"/>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030739551"/>
      </p:ext>
    </p:extLst>
  </p:cSld>
  <p:clrMap bg1="lt1" tx1="dk1" bg2="lt2" tx2="dk2" accent1="accent1" accent2="accent2" accent3="accent3" accent4="accent4" accent5="accent5" accent6="accent6" hlink="hlink" folHlink="folHlink"/>
  <p:sldLayoutIdLst>
    <p:sldLayoutId id="2147487251" r:id="rId1"/>
    <p:sldLayoutId id="2147487252" r:id="rId2"/>
    <p:sldLayoutId id="2147487253" r:id="rId3"/>
    <p:sldLayoutId id="2147487254" r:id="rId4"/>
    <p:sldLayoutId id="2147487255" r:id="rId5"/>
    <p:sldLayoutId id="2147487256" r:id="rId6"/>
    <p:sldLayoutId id="2147487257" r:id="rId7"/>
    <p:sldLayoutId id="2147487258" r:id="rId8"/>
    <p:sldLayoutId id="2147487259" r:id="rId9"/>
    <p:sldLayoutId id="2147487260" r:id="rId10"/>
    <p:sldLayoutId id="2147487261" r:id="rId11"/>
    <p:sldLayoutId id="2147487262" r:id="rId12"/>
    <p:sldLayoutId id="2147487263" r:id="rId13"/>
    <p:sldLayoutId id="2147487264" r:id="rId14"/>
    <p:sldLayoutId id="2147487265" r:id="rId15"/>
    <p:sldLayoutId id="2147487266" r:id="rId16"/>
    <p:sldLayoutId id="2147487267" r:id="rId17"/>
  </p:sldLayoutIdLst>
  <p:hf hdr="0" dt="0"/>
  <p:txStyles>
    <p:titleStyle>
      <a:lvl1pPr algn="l" rtl="0" eaLnBrk="1" fontAlgn="base" hangingPunct="1">
        <a:spcBef>
          <a:spcPct val="0"/>
        </a:spcBef>
        <a:spcAft>
          <a:spcPct val="0"/>
        </a:spcAft>
        <a:defRPr lang="en-GB" sz="2992"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16" b="1">
          <a:solidFill>
            <a:schemeClr val="bg1"/>
          </a:solidFill>
          <a:latin typeface="Verdana" pitchFamily="34" charset="0"/>
        </a:defRPr>
      </a:lvl2pPr>
      <a:lvl3pPr algn="l" rtl="0" eaLnBrk="1" fontAlgn="base" hangingPunct="1">
        <a:spcBef>
          <a:spcPct val="0"/>
        </a:spcBef>
        <a:spcAft>
          <a:spcPct val="0"/>
        </a:spcAft>
        <a:defRPr sz="2116" b="1">
          <a:solidFill>
            <a:schemeClr val="bg1"/>
          </a:solidFill>
          <a:latin typeface="Verdana" pitchFamily="34" charset="0"/>
        </a:defRPr>
      </a:lvl3pPr>
      <a:lvl4pPr algn="l" rtl="0" eaLnBrk="1" fontAlgn="base" hangingPunct="1">
        <a:spcBef>
          <a:spcPct val="0"/>
        </a:spcBef>
        <a:spcAft>
          <a:spcPct val="0"/>
        </a:spcAft>
        <a:defRPr sz="2116" b="1">
          <a:solidFill>
            <a:schemeClr val="bg1"/>
          </a:solidFill>
          <a:latin typeface="Verdana" pitchFamily="34" charset="0"/>
        </a:defRPr>
      </a:lvl4pPr>
      <a:lvl5pPr algn="l" rtl="0" eaLnBrk="1" fontAlgn="base" hangingPunct="1">
        <a:spcBef>
          <a:spcPct val="0"/>
        </a:spcBef>
        <a:spcAft>
          <a:spcPct val="0"/>
        </a:spcAft>
        <a:defRPr sz="2116" b="1">
          <a:solidFill>
            <a:schemeClr val="bg1"/>
          </a:solidFill>
          <a:latin typeface="Verdana" pitchFamily="34" charset="0"/>
        </a:defRPr>
      </a:lvl5pPr>
      <a:lvl6pPr marL="439824" algn="l" rtl="0" eaLnBrk="1" fontAlgn="base" hangingPunct="1">
        <a:spcBef>
          <a:spcPct val="0"/>
        </a:spcBef>
        <a:spcAft>
          <a:spcPct val="0"/>
        </a:spcAft>
        <a:defRPr sz="2116" b="1">
          <a:solidFill>
            <a:schemeClr val="bg1"/>
          </a:solidFill>
          <a:latin typeface="Verdana" pitchFamily="34" charset="0"/>
        </a:defRPr>
      </a:lvl6pPr>
      <a:lvl7pPr marL="879649" algn="l" rtl="0" eaLnBrk="1" fontAlgn="base" hangingPunct="1">
        <a:spcBef>
          <a:spcPct val="0"/>
        </a:spcBef>
        <a:spcAft>
          <a:spcPct val="0"/>
        </a:spcAft>
        <a:defRPr sz="2116" b="1">
          <a:solidFill>
            <a:schemeClr val="bg1"/>
          </a:solidFill>
          <a:latin typeface="Verdana" pitchFamily="34" charset="0"/>
        </a:defRPr>
      </a:lvl7pPr>
      <a:lvl8pPr marL="1319473" algn="l" rtl="0" eaLnBrk="1" fontAlgn="base" hangingPunct="1">
        <a:spcBef>
          <a:spcPct val="0"/>
        </a:spcBef>
        <a:spcAft>
          <a:spcPct val="0"/>
        </a:spcAft>
        <a:defRPr sz="2116" b="1">
          <a:solidFill>
            <a:schemeClr val="bg1"/>
          </a:solidFill>
          <a:latin typeface="Verdana" pitchFamily="34" charset="0"/>
        </a:defRPr>
      </a:lvl8pPr>
      <a:lvl9pPr marL="1759297" algn="l" rtl="0" eaLnBrk="1" fontAlgn="base" hangingPunct="1">
        <a:spcBef>
          <a:spcPct val="0"/>
        </a:spcBef>
        <a:spcAft>
          <a:spcPct val="0"/>
        </a:spcAft>
        <a:defRPr sz="2116"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1pPr>
      <a:lvl2pPr marL="779216"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2pPr>
      <a:lvl3pPr marL="1354105"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3pPr>
      <a:lvl4pPr marL="1928994"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4pPr>
      <a:lvl5pPr marL="2503882"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5pPr>
      <a:lvl6pPr marL="3347552"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49" rtl="0" eaLnBrk="1" latinLnBrk="0" hangingPunct="1">
        <a:defRPr sz="1731" kern="1200">
          <a:solidFill>
            <a:schemeClr val="tx1"/>
          </a:solidFill>
          <a:latin typeface="+mn-lt"/>
          <a:ea typeface="+mn-ea"/>
          <a:cs typeface="+mn-cs"/>
        </a:defRPr>
      </a:lvl1pPr>
      <a:lvl2pPr marL="439824" algn="l" defTabSz="879649" rtl="0" eaLnBrk="1" latinLnBrk="0" hangingPunct="1">
        <a:defRPr sz="1731" kern="1200">
          <a:solidFill>
            <a:schemeClr val="tx1"/>
          </a:solidFill>
          <a:latin typeface="+mn-lt"/>
          <a:ea typeface="+mn-ea"/>
          <a:cs typeface="+mn-cs"/>
        </a:defRPr>
      </a:lvl2pPr>
      <a:lvl3pPr marL="879649" algn="l" defTabSz="879649" rtl="0" eaLnBrk="1" latinLnBrk="0" hangingPunct="1">
        <a:defRPr sz="1731" kern="1200">
          <a:solidFill>
            <a:schemeClr val="tx1"/>
          </a:solidFill>
          <a:latin typeface="+mn-lt"/>
          <a:ea typeface="+mn-ea"/>
          <a:cs typeface="+mn-cs"/>
        </a:defRPr>
      </a:lvl3pPr>
      <a:lvl4pPr marL="1319473" algn="l" defTabSz="879649" rtl="0" eaLnBrk="1" latinLnBrk="0" hangingPunct="1">
        <a:defRPr sz="1731" kern="1200">
          <a:solidFill>
            <a:schemeClr val="tx1"/>
          </a:solidFill>
          <a:latin typeface="+mn-lt"/>
          <a:ea typeface="+mn-ea"/>
          <a:cs typeface="+mn-cs"/>
        </a:defRPr>
      </a:lvl4pPr>
      <a:lvl5pPr marL="1759297" algn="l" defTabSz="879649" rtl="0" eaLnBrk="1" latinLnBrk="0" hangingPunct="1">
        <a:defRPr sz="1731" kern="1200">
          <a:solidFill>
            <a:schemeClr val="tx1"/>
          </a:solidFill>
          <a:latin typeface="+mn-lt"/>
          <a:ea typeface="+mn-ea"/>
          <a:cs typeface="+mn-cs"/>
        </a:defRPr>
      </a:lvl5pPr>
      <a:lvl6pPr marL="2199122" algn="l" defTabSz="879649" rtl="0" eaLnBrk="1" latinLnBrk="0" hangingPunct="1">
        <a:defRPr sz="1731" kern="1200">
          <a:solidFill>
            <a:schemeClr val="tx1"/>
          </a:solidFill>
          <a:latin typeface="+mn-lt"/>
          <a:ea typeface="+mn-ea"/>
          <a:cs typeface="+mn-cs"/>
        </a:defRPr>
      </a:lvl6pPr>
      <a:lvl7pPr marL="2638947" algn="l" defTabSz="879649" rtl="0" eaLnBrk="1" latinLnBrk="0" hangingPunct="1">
        <a:defRPr sz="1731" kern="1200">
          <a:solidFill>
            <a:schemeClr val="tx1"/>
          </a:solidFill>
          <a:latin typeface="+mn-lt"/>
          <a:ea typeface="+mn-ea"/>
          <a:cs typeface="+mn-cs"/>
        </a:defRPr>
      </a:lvl7pPr>
      <a:lvl8pPr marL="3078771" algn="l" defTabSz="879649" rtl="0" eaLnBrk="1" latinLnBrk="0" hangingPunct="1">
        <a:defRPr sz="1731" kern="1200">
          <a:solidFill>
            <a:schemeClr val="tx1"/>
          </a:solidFill>
          <a:latin typeface="+mn-lt"/>
          <a:ea typeface="+mn-ea"/>
          <a:cs typeface="+mn-cs"/>
        </a:defRPr>
      </a:lvl8pPr>
      <a:lvl9pPr marL="3518595" algn="l" defTabSz="879649"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66" y="-2"/>
            <a:ext cx="12198566"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 name="Group 3">
            <a:extLst>
              <a:ext uri="{FF2B5EF4-FFF2-40B4-BE49-F238E27FC236}">
                <a16:creationId xmlns:a16="http://schemas.microsoft.com/office/drawing/2014/main" id="{61873755-77D2-7D48-99A1-3F0D7902F7E5}"/>
              </a:ext>
            </a:extLst>
          </p:cNvPr>
          <p:cNvGrpSpPr/>
          <p:nvPr userDrawn="1"/>
        </p:nvGrpSpPr>
        <p:grpSpPr>
          <a:xfrm>
            <a:off x="226688" y="6569736"/>
            <a:ext cx="9628745" cy="144114"/>
            <a:chOff x="1076500" y="4469696"/>
            <a:chExt cx="9628745" cy="144114"/>
          </a:xfrm>
        </p:grpSpPr>
        <p:pic>
          <p:nvPicPr>
            <p:cNvPr id="93" name="Picture 92" descr="de.png">
              <a:extLst>
                <a:ext uri="{FF2B5EF4-FFF2-40B4-BE49-F238E27FC236}">
                  <a16:creationId xmlns:a16="http://schemas.microsoft.com/office/drawing/2014/main" id="{E193B19F-9EA7-C04A-B6E1-E8493812339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94" name="Picture 93" descr="at.png">
              <a:extLst>
                <a:ext uri="{FF2B5EF4-FFF2-40B4-BE49-F238E27FC236}">
                  <a16:creationId xmlns:a16="http://schemas.microsoft.com/office/drawing/2014/main" id="{BE4D4226-1484-894D-A57B-DF3CA0AEEA8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95" name="Picture 94" descr="be.png">
              <a:extLst>
                <a:ext uri="{FF2B5EF4-FFF2-40B4-BE49-F238E27FC236}">
                  <a16:creationId xmlns:a16="http://schemas.microsoft.com/office/drawing/2014/main" id="{CEB1C35B-A1B4-0D49-9F9A-EBE869AA06A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96" name="Picture 95" descr="dk.png">
              <a:extLst>
                <a:ext uri="{FF2B5EF4-FFF2-40B4-BE49-F238E27FC236}">
                  <a16:creationId xmlns:a16="http://schemas.microsoft.com/office/drawing/2014/main" id="{77471C13-DD1F-3A45-BC46-C08FDA20333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97" name="Picture 96" descr="es.png">
              <a:extLst>
                <a:ext uri="{FF2B5EF4-FFF2-40B4-BE49-F238E27FC236}">
                  <a16:creationId xmlns:a16="http://schemas.microsoft.com/office/drawing/2014/main" id="{19BEDE25-37C8-C04F-A9F9-4836374CE6E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98" name="Picture 97" descr="ee.png">
              <a:extLst>
                <a:ext uri="{FF2B5EF4-FFF2-40B4-BE49-F238E27FC236}">
                  <a16:creationId xmlns:a16="http://schemas.microsoft.com/office/drawing/2014/main" id="{731ED53B-A8E5-8746-8B18-868E3939807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99" name="Picture 98" descr="fi.png">
              <a:extLst>
                <a:ext uri="{FF2B5EF4-FFF2-40B4-BE49-F238E27FC236}">
                  <a16:creationId xmlns:a16="http://schemas.microsoft.com/office/drawing/2014/main" id="{3DD470AD-8BA3-354E-96A9-EACC81BA7374}"/>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100" name="Picture 99" descr="fr.png">
              <a:extLst>
                <a:ext uri="{FF2B5EF4-FFF2-40B4-BE49-F238E27FC236}">
                  <a16:creationId xmlns:a16="http://schemas.microsoft.com/office/drawing/2014/main" id="{7488A28E-83DC-D84A-AF92-F323BB68BD05}"/>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101" name="Picture 100" descr="gr.png">
              <a:extLst>
                <a:ext uri="{FF2B5EF4-FFF2-40B4-BE49-F238E27FC236}">
                  <a16:creationId xmlns:a16="http://schemas.microsoft.com/office/drawing/2014/main" id="{7BE53EFB-834C-B148-BA0D-1101E67FD5E6}"/>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102" name="Picture 101" descr="hu.png">
              <a:extLst>
                <a:ext uri="{FF2B5EF4-FFF2-40B4-BE49-F238E27FC236}">
                  <a16:creationId xmlns:a16="http://schemas.microsoft.com/office/drawing/2014/main" id="{7B981BCF-7994-754E-94CB-E04B6C9FA6E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103" name="Picture 102" descr="ie.png">
              <a:extLst>
                <a:ext uri="{FF2B5EF4-FFF2-40B4-BE49-F238E27FC236}">
                  <a16:creationId xmlns:a16="http://schemas.microsoft.com/office/drawing/2014/main" id="{03DCBA8B-803C-A244-8E76-CDA502AB1898}"/>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104" name="Picture 103" descr="it.png">
              <a:extLst>
                <a:ext uri="{FF2B5EF4-FFF2-40B4-BE49-F238E27FC236}">
                  <a16:creationId xmlns:a16="http://schemas.microsoft.com/office/drawing/2014/main" id="{8ACC76C5-A2F5-BB42-863E-CDED5BB6304A}"/>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105" name="Picture 104" descr="lu.png">
              <a:extLst>
                <a:ext uri="{FF2B5EF4-FFF2-40B4-BE49-F238E27FC236}">
                  <a16:creationId xmlns:a16="http://schemas.microsoft.com/office/drawing/2014/main" id="{B08DA397-697F-DF44-9F75-47F9E99D8F10}"/>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106" name="Picture 105" descr="no.png">
              <a:extLst>
                <a:ext uri="{FF2B5EF4-FFF2-40B4-BE49-F238E27FC236}">
                  <a16:creationId xmlns:a16="http://schemas.microsoft.com/office/drawing/2014/main" id="{8253A672-7057-114B-A847-EFB1DC7557B1}"/>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107" name="Picture 106" descr="nl.png">
              <a:extLst>
                <a:ext uri="{FF2B5EF4-FFF2-40B4-BE49-F238E27FC236}">
                  <a16:creationId xmlns:a16="http://schemas.microsoft.com/office/drawing/2014/main" id="{701C9B59-FE02-FC4A-A5B9-B6769E324D02}"/>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108" name="Picture 107" descr="pl.png">
              <a:extLst>
                <a:ext uri="{FF2B5EF4-FFF2-40B4-BE49-F238E27FC236}">
                  <a16:creationId xmlns:a16="http://schemas.microsoft.com/office/drawing/2014/main" id="{36F70CAB-D276-EF47-92BB-4323FF59683C}"/>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109" name="Picture 108" descr="pt.png">
              <a:extLst>
                <a:ext uri="{FF2B5EF4-FFF2-40B4-BE49-F238E27FC236}">
                  <a16:creationId xmlns:a16="http://schemas.microsoft.com/office/drawing/2014/main" id="{C7F3D8B4-851A-AF49-B59B-8E8259E36029}"/>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110" name="Picture 109" descr="cz.png">
              <a:extLst>
                <a:ext uri="{FF2B5EF4-FFF2-40B4-BE49-F238E27FC236}">
                  <a16:creationId xmlns:a16="http://schemas.microsoft.com/office/drawing/2014/main" id="{844C8E73-19C0-8645-BA2C-9A2AE13016FC}"/>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111" name="Picture 110" descr="ro.png">
              <a:extLst>
                <a:ext uri="{FF2B5EF4-FFF2-40B4-BE49-F238E27FC236}">
                  <a16:creationId xmlns:a16="http://schemas.microsoft.com/office/drawing/2014/main" id="{E654A66D-2732-E344-B843-6CE13AAC680F}"/>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112" name="Picture 111" descr="se.png">
              <a:extLst>
                <a:ext uri="{FF2B5EF4-FFF2-40B4-BE49-F238E27FC236}">
                  <a16:creationId xmlns:a16="http://schemas.microsoft.com/office/drawing/2014/main" id="{A024F0CF-1EFB-9148-9695-6CAA150C585D}"/>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113" name="Picture 112" descr="ch.png">
              <a:extLst>
                <a:ext uri="{FF2B5EF4-FFF2-40B4-BE49-F238E27FC236}">
                  <a16:creationId xmlns:a16="http://schemas.microsoft.com/office/drawing/2014/main" id="{AA23EA42-BF26-D747-A010-8F9D8D9057CA}"/>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114" name="Picture 113" descr="uk.png">
              <a:extLst>
                <a:ext uri="{FF2B5EF4-FFF2-40B4-BE49-F238E27FC236}">
                  <a16:creationId xmlns:a16="http://schemas.microsoft.com/office/drawing/2014/main" id="{8CFFF940-BC23-CD46-9090-334560F7BA9D}"/>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115" name="Picture 114">
              <a:extLst>
                <a:ext uri="{FF2B5EF4-FFF2-40B4-BE49-F238E27FC236}">
                  <a16:creationId xmlns:a16="http://schemas.microsoft.com/office/drawing/2014/main" id="{20AB05E4-2BE8-DE46-B436-FE570335B0F5}"/>
                </a:ext>
              </a:extLst>
            </p:cNvPr>
            <p:cNvPicPr>
              <a:picLocks noChangeAspect="1"/>
            </p:cNvPicPr>
            <p:nvPr userDrawn="1"/>
          </p:nvPicPr>
          <p:blipFill>
            <a:blip r:embed="rId41"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116" name="Picture 115">
              <a:extLst>
                <a:ext uri="{FF2B5EF4-FFF2-40B4-BE49-F238E27FC236}">
                  <a16:creationId xmlns:a16="http://schemas.microsoft.com/office/drawing/2014/main" id="{2D163D4C-EE71-9744-BE99-D166BF8ADE72}"/>
                </a:ext>
              </a:extLst>
            </p:cNvPr>
            <p:cNvPicPr>
              <a:picLocks noChangeAspect="1"/>
            </p:cNvPicPr>
            <p:nvPr userDrawn="1"/>
          </p:nvPicPr>
          <p:blipFill>
            <a:blip r:embed="rId42"/>
            <a:stretch>
              <a:fillRect/>
            </a:stretch>
          </p:blipFill>
          <p:spPr>
            <a:xfrm>
              <a:off x="9768386" y="4469696"/>
              <a:ext cx="216000" cy="144000"/>
            </a:xfrm>
            <a:prstGeom prst="rect">
              <a:avLst/>
            </a:prstGeom>
          </p:spPr>
        </p:pic>
        <p:pic>
          <p:nvPicPr>
            <p:cNvPr id="117" name="Picture 116" descr="ca.png">
              <a:extLst>
                <a:ext uri="{FF2B5EF4-FFF2-40B4-BE49-F238E27FC236}">
                  <a16:creationId xmlns:a16="http://schemas.microsoft.com/office/drawing/2014/main" id="{A559A498-3191-894A-810C-BD4AE5EEB4C7}"/>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18" name="Picture 117" descr="si.png">
              <a:extLst>
                <a:ext uri="{FF2B5EF4-FFF2-40B4-BE49-F238E27FC236}">
                  <a16:creationId xmlns:a16="http://schemas.microsoft.com/office/drawing/2014/main" id="{A0422BBB-5084-E44D-8BE9-72C53820AD6D}"/>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4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47"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spTree>
    <p:extLst>
      <p:ext uri="{BB962C8B-B14F-4D97-AF65-F5344CB8AC3E}">
        <p14:creationId xmlns:p14="http://schemas.microsoft.com/office/powerpoint/2010/main" val="207004643"/>
      </p:ext>
    </p:extLst>
  </p:cSld>
  <p:clrMap bg1="lt1" tx1="dk1" bg2="lt2" tx2="dk2" accent1="accent1" accent2="accent2" accent3="accent3" accent4="accent4" accent5="accent5" accent6="accent6" hlink="hlink" folHlink="folHlink"/>
  <p:sldLayoutIdLst>
    <p:sldLayoutId id="2147487289" r:id="rId1"/>
    <p:sldLayoutId id="2147487290" r:id="rId2"/>
    <p:sldLayoutId id="2147487291" r:id="rId3"/>
    <p:sldLayoutId id="2147487292" r:id="rId4"/>
    <p:sldLayoutId id="2147487293" r:id="rId5"/>
    <p:sldLayoutId id="2147487294" r:id="rId6"/>
    <p:sldLayoutId id="2147487295" r:id="rId7"/>
    <p:sldLayoutId id="2147487296" r:id="rId8"/>
    <p:sldLayoutId id="2147487297" r:id="rId9"/>
    <p:sldLayoutId id="2147487298" r:id="rId10"/>
    <p:sldLayoutId id="2147487299" r:id="rId11"/>
    <p:sldLayoutId id="2147487300" r:id="rId12"/>
    <p:sldLayoutId id="2147487301" r:id="rId13"/>
    <p:sldLayoutId id="2147487302" r:id="rId14"/>
    <p:sldLayoutId id="2147487303" r:id="rId15"/>
    <p:sldLayoutId id="2147487304" r:id="rId16"/>
    <p:sldLayoutId id="2147487305" r:id="rId17"/>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66" y="-2"/>
            <a:ext cx="12198566"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grpSp>
        <p:nvGrpSpPr>
          <p:cNvPr id="123" name="Group 122">
            <a:extLst>
              <a:ext uri="{FF2B5EF4-FFF2-40B4-BE49-F238E27FC236}">
                <a16:creationId xmlns:a16="http://schemas.microsoft.com/office/drawing/2014/main" id="{84611090-2709-A645-A25B-F81732AE5600}"/>
              </a:ext>
            </a:extLst>
          </p:cNvPr>
          <p:cNvGrpSpPr/>
          <p:nvPr userDrawn="1"/>
        </p:nvGrpSpPr>
        <p:grpSpPr>
          <a:xfrm>
            <a:off x="226688" y="6572055"/>
            <a:ext cx="9280921" cy="144114"/>
            <a:chOff x="226688" y="6572055"/>
            <a:chExt cx="9280921" cy="144114"/>
          </a:xfrm>
        </p:grpSpPr>
        <p:pic>
          <p:nvPicPr>
            <p:cNvPr id="124" name="Picture 123" descr="at.png">
              <a:extLst>
                <a:ext uri="{FF2B5EF4-FFF2-40B4-BE49-F238E27FC236}">
                  <a16:creationId xmlns:a16="http://schemas.microsoft.com/office/drawing/2014/main" id="{72204563-5CEB-DE46-ADC9-DE9B80BAEC80}"/>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25" name="Picture 124" descr="be.png">
              <a:extLst>
                <a:ext uri="{FF2B5EF4-FFF2-40B4-BE49-F238E27FC236}">
                  <a16:creationId xmlns:a16="http://schemas.microsoft.com/office/drawing/2014/main" id="{477C9728-D5E9-1C40-97EF-1C69E982CF10}"/>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26" name="Picture 125" descr="ch.png">
              <a:extLst>
                <a:ext uri="{FF2B5EF4-FFF2-40B4-BE49-F238E27FC236}">
                  <a16:creationId xmlns:a16="http://schemas.microsoft.com/office/drawing/2014/main" id="{8166B04C-B510-DD47-A87F-D80609C3D450}"/>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27" name="Picture 126" descr="cz.png">
              <a:extLst>
                <a:ext uri="{FF2B5EF4-FFF2-40B4-BE49-F238E27FC236}">
                  <a16:creationId xmlns:a16="http://schemas.microsoft.com/office/drawing/2014/main" id="{FCFB9012-7B57-2E43-834C-CDD0BDEE00F2}"/>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28" name="Picture 127" descr="de.png">
              <a:extLst>
                <a:ext uri="{FF2B5EF4-FFF2-40B4-BE49-F238E27FC236}">
                  <a16:creationId xmlns:a16="http://schemas.microsoft.com/office/drawing/2014/main" id="{8313EFCA-CF26-7840-AD4A-242E95B406B2}"/>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29" name="Picture 128" descr="dk.png">
              <a:extLst>
                <a:ext uri="{FF2B5EF4-FFF2-40B4-BE49-F238E27FC236}">
                  <a16:creationId xmlns:a16="http://schemas.microsoft.com/office/drawing/2014/main" id="{00E25225-899D-EF41-B2B8-41646B57D7A3}"/>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30" name="Picture 129" descr="ee.png">
              <a:extLst>
                <a:ext uri="{FF2B5EF4-FFF2-40B4-BE49-F238E27FC236}">
                  <a16:creationId xmlns:a16="http://schemas.microsoft.com/office/drawing/2014/main" id="{5D35F23B-7852-494E-8A56-AEEC9341D293}"/>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31" name="Picture 130" descr="es.png">
              <a:extLst>
                <a:ext uri="{FF2B5EF4-FFF2-40B4-BE49-F238E27FC236}">
                  <a16:creationId xmlns:a16="http://schemas.microsoft.com/office/drawing/2014/main" id="{2FD4B845-CC95-1A43-871E-A23BF70D641C}"/>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32" name="Picture 131" descr="fi.png">
              <a:extLst>
                <a:ext uri="{FF2B5EF4-FFF2-40B4-BE49-F238E27FC236}">
                  <a16:creationId xmlns:a16="http://schemas.microsoft.com/office/drawing/2014/main" id="{DA842F0C-29FC-CD4E-870A-33CE31D3F59F}"/>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33" name="Picture 132" descr="fr.png">
              <a:extLst>
                <a:ext uri="{FF2B5EF4-FFF2-40B4-BE49-F238E27FC236}">
                  <a16:creationId xmlns:a16="http://schemas.microsoft.com/office/drawing/2014/main" id="{44C46CCE-9BD3-4242-8C8A-AF3E9F07B8B8}"/>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34" name="Picture 133" descr="gr.png">
              <a:extLst>
                <a:ext uri="{FF2B5EF4-FFF2-40B4-BE49-F238E27FC236}">
                  <a16:creationId xmlns:a16="http://schemas.microsoft.com/office/drawing/2014/main" id="{27633A7A-2EB2-404E-B511-142BC7BB5582}"/>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35" name="Picture 134" descr="hu.png">
              <a:extLst>
                <a:ext uri="{FF2B5EF4-FFF2-40B4-BE49-F238E27FC236}">
                  <a16:creationId xmlns:a16="http://schemas.microsoft.com/office/drawing/2014/main" id="{4217B9FB-459A-B546-A54E-548524B7C2C4}"/>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36" name="Picture 135" descr="ie.png">
              <a:extLst>
                <a:ext uri="{FF2B5EF4-FFF2-40B4-BE49-F238E27FC236}">
                  <a16:creationId xmlns:a16="http://schemas.microsoft.com/office/drawing/2014/main" id="{DEE095B2-ED73-3D4C-8392-9DEDF8625DF3}"/>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37" name="Picture 136" descr="it.png">
              <a:extLst>
                <a:ext uri="{FF2B5EF4-FFF2-40B4-BE49-F238E27FC236}">
                  <a16:creationId xmlns:a16="http://schemas.microsoft.com/office/drawing/2014/main" id="{E9688203-9FF6-C24F-A4AF-844D20FDBFD4}"/>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38" name="Picture 137" descr="lu.png">
              <a:extLst>
                <a:ext uri="{FF2B5EF4-FFF2-40B4-BE49-F238E27FC236}">
                  <a16:creationId xmlns:a16="http://schemas.microsoft.com/office/drawing/2014/main" id="{26FB1992-B47F-9F43-8470-1BF997A77A42}"/>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39" name="Picture 138" descr="nl.png">
              <a:extLst>
                <a:ext uri="{FF2B5EF4-FFF2-40B4-BE49-F238E27FC236}">
                  <a16:creationId xmlns:a16="http://schemas.microsoft.com/office/drawing/2014/main" id="{E281C0B7-FC9F-4341-857A-15FDBBF6794A}"/>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40" name="Picture 139" descr="no.png">
              <a:extLst>
                <a:ext uri="{FF2B5EF4-FFF2-40B4-BE49-F238E27FC236}">
                  <a16:creationId xmlns:a16="http://schemas.microsoft.com/office/drawing/2014/main" id="{E76441A9-ECD6-0C4F-9B92-8E4D421E99BF}"/>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41" name="Picture 140" descr="pl.png">
              <a:extLst>
                <a:ext uri="{FF2B5EF4-FFF2-40B4-BE49-F238E27FC236}">
                  <a16:creationId xmlns:a16="http://schemas.microsoft.com/office/drawing/2014/main" id="{5A2A7EDB-F79F-E34B-AEB6-63ABE53F7097}"/>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42" name="Picture 141" descr="pt.png">
              <a:extLst>
                <a:ext uri="{FF2B5EF4-FFF2-40B4-BE49-F238E27FC236}">
                  <a16:creationId xmlns:a16="http://schemas.microsoft.com/office/drawing/2014/main" id="{D41987F5-95C5-F347-BC06-9D5CFABA1D69}"/>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43" name="Picture 142" descr="ro.png">
              <a:extLst>
                <a:ext uri="{FF2B5EF4-FFF2-40B4-BE49-F238E27FC236}">
                  <a16:creationId xmlns:a16="http://schemas.microsoft.com/office/drawing/2014/main" id="{23B8D47D-1D03-BC4A-BD39-4C93CADF3530}"/>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44" name="Picture 143" descr="se.png">
              <a:extLst>
                <a:ext uri="{FF2B5EF4-FFF2-40B4-BE49-F238E27FC236}">
                  <a16:creationId xmlns:a16="http://schemas.microsoft.com/office/drawing/2014/main" id="{397F47CB-318B-3948-BBFF-78E1930FA681}"/>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45" name="Picture 144" descr="uk.png">
              <a:extLst>
                <a:ext uri="{FF2B5EF4-FFF2-40B4-BE49-F238E27FC236}">
                  <a16:creationId xmlns:a16="http://schemas.microsoft.com/office/drawing/2014/main" id="{FB09FC37-3988-174D-B73A-6B71AB7FF6C1}"/>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46" name="Picture 145" descr="ca.png">
              <a:extLst>
                <a:ext uri="{FF2B5EF4-FFF2-40B4-BE49-F238E27FC236}">
                  <a16:creationId xmlns:a16="http://schemas.microsoft.com/office/drawing/2014/main" id="{1099AFE1-FE5B-1E46-BECE-959EACADD55B}"/>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47" name="Picture 146">
              <a:extLst>
                <a:ext uri="{FF2B5EF4-FFF2-40B4-BE49-F238E27FC236}">
                  <a16:creationId xmlns:a16="http://schemas.microsoft.com/office/drawing/2014/main" id="{25C9D3BB-BD0A-424F-A700-8394507E6FAA}"/>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48" name="Picture 147" descr="si.png">
              <a:extLst>
                <a:ext uri="{FF2B5EF4-FFF2-40B4-BE49-F238E27FC236}">
                  <a16:creationId xmlns:a16="http://schemas.microsoft.com/office/drawing/2014/main" id="{5817CEA4-E49B-D044-99E4-A047AB75850D}"/>
                </a:ext>
              </a:extLst>
            </p:cNvPr>
            <p:cNvPicPr>
              <a:picLocks noChangeAspect="1"/>
            </p:cNvPicPr>
            <p:nvPr userDrawn="1"/>
          </p:nvPicPr>
          <p:blipFill>
            <a:blip r:embed="rId31" cstate="print">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
        <p:nvSpPr>
          <p:cNvPr id="36" name="Title 1">
            <a:extLst>
              <a:ext uri="{FF2B5EF4-FFF2-40B4-BE49-F238E27FC236}">
                <a16:creationId xmlns:a16="http://schemas.microsoft.com/office/drawing/2014/main" id="{58B16A11-FE22-7449-8356-C177C7CA8D64}"/>
              </a:ext>
            </a:extLst>
          </p:cNvPr>
          <p:cNvSpPr txBox="1">
            <a:spLocks/>
          </p:cNvSpPr>
          <p:nvPr userDrawn="1"/>
        </p:nvSpPr>
        <p:spPr bwMode="auto">
          <a:xfrm>
            <a:off x="181534" y="6249208"/>
            <a:ext cx="2244053" cy="2769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9" rIns="91424" bIns="4571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lvl="0" defTabSz="1219170">
              <a:defRPr/>
            </a:pPr>
            <a:r>
              <a:rPr lang="en-GB" sz="1200" b="1" kern="0" dirty="0">
                <a:solidFill>
                  <a:srgbClr val="FE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EB Seminar – 28 Feb. 2022</a:t>
            </a:r>
          </a:p>
        </p:txBody>
      </p:sp>
    </p:spTree>
    <p:extLst>
      <p:ext uri="{BB962C8B-B14F-4D97-AF65-F5344CB8AC3E}">
        <p14:creationId xmlns:p14="http://schemas.microsoft.com/office/powerpoint/2010/main" val="1616315249"/>
      </p:ext>
    </p:extLst>
  </p:cSld>
  <p:clrMap bg1="lt1" tx1="dk1" bg2="lt2" tx2="dk2" accent1="accent1" accent2="accent2" accent3="accent3" accent4="accent4" accent5="accent5" accent6="accent6" hlink="hlink" folHlink="folHlink"/>
  <p:sldLayoutIdLst>
    <p:sldLayoutId id="2147487329" r:id="rId1"/>
    <p:sldLayoutId id="2147487330" r:id="rId2"/>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0" name="Rectangle 6"/>
          <p:cNvSpPr>
            <a:spLocks noGrp="1" noChangeArrowheads="1"/>
          </p:cNvSpPr>
          <p:nvPr>
            <p:ph type="title"/>
          </p:nvPr>
        </p:nvSpPr>
        <p:spPr bwMode="auto">
          <a:xfrm>
            <a:off x="215411" y="154800"/>
            <a:ext cx="10081234"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001"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4" name="Text Box 38"/>
          <p:cNvSpPr txBox="1">
            <a:spLocks noChangeArrowheads="1"/>
          </p:cNvSpPr>
          <p:nvPr userDrawn="1"/>
        </p:nvSpPr>
        <p:spPr bwMode="auto">
          <a:xfrm>
            <a:off x="220801" y="6202800"/>
            <a:ext cx="12085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 </a:t>
            </a:r>
            <a:endParaRPr lang="en-GB" sz="798" noProof="0" dirty="0">
              <a:solidFill>
                <a:srgbClr val="8197A6"/>
              </a:solidFill>
              <a:latin typeface="Arial" panose="020B0604020202020204" pitchFamily="34" charset="0"/>
              <a:cs typeface="Arial" panose="020B0604020202020204" pitchFamily="34" charset="0"/>
            </a:endParaRP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rgbClr val="8197A6"/>
                </a:solidFill>
                <a:latin typeface="Arial" panose="020B0604020202020204" pitchFamily="34" charset="0"/>
                <a:cs typeface="Arial" panose="020B0604020202020204" pitchFamily="34" charset="0"/>
              </a:rPr>
              <a:t>‹#›</a:t>
            </a:fld>
            <a:endParaRPr lang="en-GB" sz="798"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AA5060D9-A09D-4130-9267-1E715CE49C5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15039" y="6585917"/>
            <a:ext cx="1632456" cy="105918"/>
          </a:xfrm>
          <a:prstGeom prst="rect">
            <a:avLst/>
          </a:prstGeom>
        </p:spPr>
      </p:pic>
      <p:grpSp>
        <p:nvGrpSpPr>
          <p:cNvPr id="66" name="Group 65">
            <a:extLst>
              <a:ext uri="{FF2B5EF4-FFF2-40B4-BE49-F238E27FC236}">
                <a16:creationId xmlns:a16="http://schemas.microsoft.com/office/drawing/2014/main" id="{1ED6276D-5177-4E2E-AB64-34E17BB727A4}"/>
              </a:ext>
            </a:extLst>
          </p:cNvPr>
          <p:cNvGrpSpPr/>
          <p:nvPr userDrawn="1"/>
        </p:nvGrpSpPr>
        <p:grpSpPr>
          <a:xfrm>
            <a:off x="226070" y="6569736"/>
            <a:ext cx="9602488" cy="144114"/>
            <a:chOff x="1076500" y="4469696"/>
            <a:chExt cx="9628745" cy="144114"/>
          </a:xfrm>
        </p:grpSpPr>
        <p:pic>
          <p:nvPicPr>
            <p:cNvPr id="68" name="Picture 67" descr="de.png">
              <a:extLst>
                <a:ext uri="{FF2B5EF4-FFF2-40B4-BE49-F238E27FC236}">
                  <a16:creationId xmlns:a16="http://schemas.microsoft.com/office/drawing/2014/main" id="{5DC7C9DE-2330-4D19-B00A-88DF473A18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5F39B928-F085-435A-836B-6E4FE886F2A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92D70443-A035-445C-90B8-D0F13DFE47B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5F8CB58C-F834-4E4A-9D36-00EDDA273C0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7055F594-4C26-4AD7-9BA5-8139C8061CE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765A40EF-5597-4C60-86E4-9801C3D24F4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573C7DF2-41EA-4200-ADCE-18BD651E2CC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17B26722-8F9C-427E-A30C-B936DC9F088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57245A63-3018-4055-B9A1-29F620FCA10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E729147B-9380-484B-8D1E-AE9F256BEC0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C5506F1C-B0F4-416B-ACCE-17C303EF5D6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AC0C54D4-FAA0-4101-8893-24CAD97FB58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B31F1A5A-62D9-43BC-A07B-F35AC0607DD9}"/>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4B9F7D4D-96E0-459F-A2BD-5AFD632EE64D}"/>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41B0898E-ECC6-49EC-9A66-65D60F4DB019}"/>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E31CCE68-7B56-415F-918C-A42EB35BF371}"/>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D0CFE0B0-E42C-4904-983B-D1DB39955362}"/>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2841A212-CE30-4B0A-AB08-084EDB27E5A2}"/>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318B1B61-BFDA-445A-AA59-2B35F11EF750}"/>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B2DB8ECC-5001-4C88-9624-94FFBBC7D9AC}"/>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A17E3AC4-4F9D-40D5-B3A4-C4898F5BB4CF}"/>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4EDF34B2-51C8-45DA-A8CC-BA9740B640D4}"/>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DC6B473C-D093-4B7A-BE75-C5354C57963E}"/>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019E3EBB-F3EE-4591-B1D9-65F8A408FA98}"/>
                </a:ext>
              </a:extLst>
            </p:cNvPr>
            <p:cNvPicPr>
              <a:picLocks noChangeAspect="1"/>
            </p:cNvPicPr>
            <p:nvPr userDrawn="1"/>
          </p:nvPicPr>
          <p:blipFill>
            <a:blip r:embed="rId37"/>
            <a:stretch>
              <a:fillRect/>
            </a:stretch>
          </p:blipFill>
          <p:spPr>
            <a:xfrm>
              <a:off x="9768386" y="4469696"/>
              <a:ext cx="216000" cy="144000"/>
            </a:xfrm>
            <a:prstGeom prst="rect">
              <a:avLst/>
            </a:prstGeom>
          </p:spPr>
        </p:pic>
        <p:pic>
          <p:nvPicPr>
            <p:cNvPr id="92" name="Picture 91" descr="ca.png">
              <a:extLst>
                <a:ext uri="{FF2B5EF4-FFF2-40B4-BE49-F238E27FC236}">
                  <a16:creationId xmlns:a16="http://schemas.microsoft.com/office/drawing/2014/main" id="{8C30F0CE-49F3-43C9-961D-EABF29DABAC3}"/>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3" name="Picture 92" descr="si.png">
              <a:extLst>
                <a:ext uri="{FF2B5EF4-FFF2-40B4-BE49-F238E27FC236}">
                  <a16:creationId xmlns:a16="http://schemas.microsoft.com/office/drawing/2014/main" id="{FA9D8F01-E979-4766-8D8A-F86C445CFE6D}"/>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94" name="Picture 93">
            <a:extLst>
              <a:ext uri="{FF2B5EF4-FFF2-40B4-BE49-F238E27FC236}">
                <a16:creationId xmlns:a16="http://schemas.microsoft.com/office/drawing/2014/main" id="{4732B035-7DC9-457A-B11E-1F17E69F566A}"/>
              </a:ext>
            </a:extLst>
          </p:cNvPr>
          <p:cNvPicPr>
            <a:picLocks/>
          </p:cNvPicPr>
          <p:nvPr userDrawn="1"/>
        </p:nvPicPr>
        <p:blipFill>
          <a:blip r:embed="rId40" cstate="print">
            <a:extLst>
              <a:ext uri="{28A0092B-C50C-407E-A947-70E740481C1C}">
                <a14:useLocalDpi xmlns:a14="http://schemas.microsoft.com/office/drawing/2010/main" val="0"/>
              </a:ext>
            </a:extLst>
          </a:blip>
          <a:stretch>
            <a:fillRect/>
          </a:stretch>
        </p:blipFill>
        <p:spPr>
          <a:xfrm>
            <a:off x="10303316" y="-215904"/>
            <a:ext cx="2089486" cy="1314000"/>
          </a:xfrm>
          <a:prstGeom prst="rect">
            <a:avLst/>
          </a:prstGeom>
        </p:spPr>
      </p:pic>
    </p:spTree>
    <p:extLst>
      <p:ext uri="{BB962C8B-B14F-4D97-AF65-F5344CB8AC3E}">
        <p14:creationId xmlns:p14="http://schemas.microsoft.com/office/powerpoint/2010/main" val="805263141"/>
      </p:ext>
    </p:extLst>
  </p:cSld>
  <p:clrMap bg1="lt1" tx1="dk1" bg2="lt2" tx2="dk2" accent1="accent1" accent2="accent2" accent3="accent3" accent4="accent4" accent5="accent5" accent6="accent6" hlink="hlink" folHlink="folHlink"/>
  <p:sldLayoutIdLst>
    <p:sldLayoutId id="2147487335" r:id="rId1"/>
    <p:sldLayoutId id="2147487336" r:id="rId2"/>
    <p:sldLayoutId id="2147487337" r:id="rId3"/>
    <p:sldLayoutId id="2147487338" r:id="rId4"/>
    <p:sldLayoutId id="2147487339" r:id="rId5"/>
    <p:sldLayoutId id="2147487340" r:id="rId6"/>
    <p:sldLayoutId id="2147487341" r:id="rId7"/>
    <p:sldLayoutId id="2147487342" r:id="rId8"/>
    <p:sldLayoutId id="2147487343" r:id="rId9"/>
    <p:sldLayoutId id="2147487344" r:id="rId10"/>
    <p:sldLayoutId id="2147487345" r:id="rId11"/>
  </p:sldLayoutIdLst>
  <p:hf sldNum="0" hdr="0" dt="0"/>
  <p:txStyles>
    <p:titleStyle>
      <a:lvl1pPr algn="just" rtl="0" fontAlgn="base">
        <a:spcBef>
          <a:spcPct val="0"/>
        </a:spcBef>
        <a:spcAft>
          <a:spcPct val="0"/>
        </a:spcAft>
        <a:defRPr lang="en-GB" sz="2992"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16" b="1">
          <a:solidFill>
            <a:schemeClr val="bg1"/>
          </a:solidFill>
          <a:latin typeface="Verdana" pitchFamily="34" charset="0"/>
        </a:defRPr>
      </a:lvl2pPr>
      <a:lvl3pPr algn="l" rtl="0" fontAlgn="base">
        <a:spcBef>
          <a:spcPct val="0"/>
        </a:spcBef>
        <a:spcAft>
          <a:spcPct val="0"/>
        </a:spcAft>
        <a:defRPr sz="2116" b="1">
          <a:solidFill>
            <a:schemeClr val="bg1"/>
          </a:solidFill>
          <a:latin typeface="Verdana" pitchFamily="34" charset="0"/>
        </a:defRPr>
      </a:lvl3pPr>
      <a:lvl4pPr algn="l" rtl="0" fontAlgn="base">
        <a:spcBef>
          <a:spcPct val="0"/>
        </a:spcBef>
        <a:spcAft>
          <a:spcPct val="0"/>
        </a:spcAft>
        <a:defRPr sz="2116" b="1">
          <a:solidFill>
            <a:schemeClr val="bg1"/>
          </a:solidFill>
          <a:latin typeface="Verdana" pitchFamily="34" charset="0"/>
        </a:defRPr>
      </a:lvl4pPr>
      <a:lvl5pPr algn="l" rtl="0" fontAlgn="base">
        <a:spcBef>
          <a:spcPct val="0"/>
        </a:spcBef>
        <a:spcAft>
          <a:spcPct val="0"/>
        </a:spcAft>
        <a:defRPr sz="2116" b="1">
          <a:solidFill>
            <a:schemeClr val="bg1"/>
          </a:solidFill>
          <a:latin typeface="Verdana" pitchFamily="34" charset="0"/>
        </a:defRPr>
      </a:lvl5pPr>
      <a:lvl6pPr marL="439824" algn="l" rtl="0" fontAlgn="base">
        <a:spcBef>
          <a:spcPct val="0"/>
        </a:spcBef>
        <a:spcAft>
          <a:spcPct val="0"/>
        </a:spcAft>
        <a:defRPr sz="2116" b="1">
          <a:solidFill>
            <a:schemeClr val="bg1"/>
          </a:solidFill>
          <a:latin typeface="Verdana" pitchFamily="34" charset="0"/>
        </a:defRPr>
      </a:lvl6pPr>
      <a:lvl7pPr marL="879649" algn="l" rtl="0" fontAlgn="base">
        <a:spcBef>
          <a:spcPct val="0"/>
        </a:spcBef>
        <a:spcAft>
          <a:spcPct val="0"/>
        </a:spcAft>
        <a:defRPr sz="2116" b="1">
          <a:solidFill>
            <a:schemeClr val="bg1"/>
          </a:solidFill>
          <a:latin typeface="Verdana" pitchFamily="34" charset="0"/>
        </a:defRPr>
      </a:lvl7pPr>
      <a:lvl8pPr marL="1319473" algn="l" rtl="0" fontAlgn="base">
        <a:spcBef>
          <a:spcPct val="0"/>
        </a:spcBef>
        <a:spcAft>
          <a:spcPct val="0"/>
        </a:spcAft>
        <a:defRPr sz="2116" b="1">
          <a:solidFill>
            <a:schemeClr val="bg1"/>
          </a:solidFill>
          <a:latin typeface="Verdana" pitchFamily="34" charset="0"/>
        </a:defRPr>
      </a:lvl8pPr>
      <a:lvl9pPr marL="1759297" algn="l" rtl="0" fontAlgn="base">
        <a:spcBef>
          <a:spcPct val="0"/>
        </a:spcBef>
        <a:spcAft>
          <a:spcPct val="0"/>
        </a:spcAft>
        <a:defRPr sz="2116"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1pPr>
      <a:lvl2pPr marL="779216"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2pPr>
      <a:lvl3pPr marL="1354105"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3pPr>
      <a:lvl4pPr marL="1928994"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charset="0"/>
          <a:ea typeface="MS PGothic" pitchFamily="34" charset="-128"/>
          <a:cs typeface="Arial" charset="0"/>
        </a:defRPr>
      </a:lvl4pPr>
      <a:lvl5pPr marL="2503882" indent="0" algn="l" rtl="0" eaLnBrk="0" fontAlgn="base" hangingPunct="0">
        <a:lnSpc>
          <a:spcPct val="119000"/>
        </a:lnSpc>
        <a:spcBef>
          <a:spcPct val="20000"/>
        </a:spcBef>
        <a:spcAft>
          <a:spcPct val="0"/>
        </a:spcAft>
        <a:buClr>
          <a:schemeClr val="accent1"/>
        </a:buClr>
        <a:buFont typeface="Verdana" pitchFamily="34" charset="0"/>
        <a:buNone/>
        <a:defRPr lang="en-GB" altLang="en-US" sz="1795" dirty="0">
          <a:solidFill>
            <a:srgbClr val="8197A6"/>
          </a:solidFill>
          <a:latin typeface="Arial" charset="0"/>
          <a:ea typeface="MS PGothic" pitchFamily="34" charset="-128"/>
          <a:cs typeface="Arial" charset="0"/>
        </a:defRPr>
      </a:lvl5pPr>
      <a:lvl6pPr marL="3347552"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49" rtl="0" eaLnBrk="1" latinLnBrk="0" hangingPunct="1">
        <a:defRPr sz="1731" kern="1200">
          <a:solidFill>
            <a:schemeClr val="tx1"/>
          </a:solidFill>
          <a:latin typeface="+mn-lt"/>
          <a:ea typeface="+mn-ea"/>
          <a:cs typeface="+mn-cs"/>
        </a:defRPr>
      </a:lvl1pPr>
      <a:lvl2pPr marL="439824" algn="l" defTabSz="879649" rtl="0" eaLnBrk="1" latinLnBrk="0" hangingPunct="1">
        <a:defRPr sz="1731" kern="1200">
          <a:solidFill>
            <a:schemeClr val="tx1"/>
          </a:solidFill>
          <a:latin typeface="+mn-lt"/>
          <a:ea typeface="+mn-ea"/>
          <a:cs typeface="+mn-cs"/>
        </a:defRPr>
      </a:lvl2pPr>
      <a:lvl3pPr marL="879649" algn="l" defTabSz="879649" rtl="0" eaLnBrk="1" latinLnBrk="0" hangingPunct="1">
        <a:defRPr sz="1731" kern="1200">
          <a:solidFill>
            <a:schemeClr val="tx1"/>
          </a:solidFill>
          <a:latin typeface="+mn-lt"/>
          <a:ea typeface="+mn-ea"/>
          <a:cs typeface="+mn-cs"/>
        </a:defRPr>
      </a:lvl3pPr>
      <a:lvl4pPr marL="1319473" algn="l" defTabSz="879649" rtl="0" eaLnBrk="1" latinLnBrk="0" hangingPunct="1">
        <a:defRPr sz="1731" kern="1200">
          <a:solidFill>
            <a:schemeClr val="tx1"/>
          </a:solidFill>
          <a:latin typeface="+mn-lt"/>
          <a:ea typeface="+mn-ea"/>
          <a:cs typeface="+mn-cs"/>
        </a:defRPr>
      </a:lvl4pPr>
      <a:lvl5pPr marL="1759297" algn="l" defTabSz="879649" rtl="0" eaLnBrk="1" latinLnBrk="0" hangingPunct="1">
        <a:defRPr sz="1731" kern="1200">
          <a:solidFill>
            <a:schemeClr val="tx1"/>
          </a:solidFill>
          <a:latin typeface="+mn-lt"/>
          <a:ea typeface="+mn-ea"/>
          <a:cs typeface="+mn-cs"/>
        </a:defRPr>
      </a:lvl5pPr>
      <a:lvl6pPr marL="2199122" algn="l" defTabSz="879649" rtl="0" eaLnBrk="1" latinLnBrk="0" hangingPunct="1">
        <a:defRPr sz="1731" kern="1200">
          <a:solidFill>
            <a:schemeClr val="tx1"/>
          </a:solidFill>
          <a:latin typeface="+mn-lt"/>
          <a:ea typeface="+mn-ea"/>
          <a:cs typeface="+mn-cs"/>
        </a:defRPr>
      </a:lvl6pPr>
      <a:lvl7pPr marL="2638947" algn="l" defTabSz="879649" rtl="0" eaLnBrk="1" latinLnBrk="0" hangingPunct="1">
        <a:defRPr sz="1731" kern="1200">
          <a:solidFill>
            <a:schemeClr val="tx1"/>
          </a:solidFill>
          <a:latin typeface="+mn-lt"/>
          <a:ea typeface="+mn-ea"/>
          <a:cs typeface="+mn-cs"/>
        </a:defRPr>
      </a:lvl7pPr>
      <a:lvl8pPr marL="3078771" algn="l" defTabSz="879649" rtl="0" eaLnBrk="1" latinLnBrk="0" hangingPunct="1">
        <a:defRPr sz="1731" kern="1200">
          <a:solidFill>
            <a:schemeClr val="tx1"/>
          </a:solidFill>
          <a:latin typeface="+mn-lt"/>
          <a:ea typeface="+mn-ea"/>
          <a:cs typeface="+mn-cs"/>
        </a:defRPr>
      </a:lvl8pPr>
      <a:lvl9pPr marL="3518595" algn="l" defTabSz="879649"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0801" y="6202800"/>
            <a:ext cx="12085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8" noProof="0" dirty="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 Box DG"/>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0" name="Rectangle 6"/>
          <p:cNvSpPr>
            <a:spLocks noGrp="1" noChangeArrowheads="1"/>
          </p:cNvSpPr>
          <p:nvPr>
            <p:ph type="title"/>
          </p:nvPr>
        </p:nvSpPr>
        <p:spPr bwMode="auto">
          <a:xfrm>
            <a:off x="215411" y="154800"/>
            <a:ext cx="10081234"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001"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endParaRPr lang="en-GB" altLang="en-US" noProof="0" dirty="0"/>
          </a:p>
        </p:txBody>
      </p:sp>
      <p:sp>
        <p:nvSpPr>
          <p:cNvPr id="39" name="Text Box 34"/>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rgbClr val="8197A6"/>
                </a:solidFill>
                <a:latin typeface="Arial" panose="020B0604020202020204" pitchFamily="34" charset="0"/>
                <a:cs typeface="Arial" panose="020B0604020202020204" pitchFamily="34" charset="0"/>
              </a:rPr>
              <a:t>‹#›</a:t>
            </a:fld>
            <a:endParaRPr lang="en-GB" sz="798"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294C493E-467F-427F-AD20-6EDFB99CC1EE}"/>
              </a:ext>
            </a:extLst>
          </p:cNvPr>
          <p:cNvPicPr>
            <a:picLocks/>
          </p:cNvPicPr>
          <p:nvPr userDrawn="1"/>
        </p:nvPicPr>
        <p:blipFill>
          <a:blip r:embed="rId21"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grpSp>
        <p:nvGrpSpPr>
          <p:cNvPr id="41" name="Group 40">
            <a:extLst>
              <a:ext uri="{FF2B5EF4-FFF2-40B4-BE49-F238E27FC236}">
                <a16:creationId xmlns:a16="http://schemas.microsoft.com/office/drawing/2014/main" id="{4DBC1C78-934E-43C3-89A2-D550E7103D68}"/>
              </a:ext>
            </a:extLst>
          </p:cNvPr>
          <p:cNvGrpSpPr/>
          <p:nvPr userDrawn="1"/>
        </p:nvGrpSpPr>
        <p:grpSpPr>
          <a:xfrm>
            <a:off x="226070" y="6569736"/>
            <a:ext cx="9602488" cy="144114"/>
            <a:chOff x="1076500" y="4469696"/>
            <a:chExt cx="9628745" cy="144114"/>
          </a:xfrm>
        </p:grpSpPr>
        <p:pic>
          <p:nvPicPr>
            <p:cNvPr id="42" name="Picture 41" descr="de.png">
              <a:extLst>
                <a:ext uri="{FF2B5EF4-FFF2-40B4-BE49-F238E27FC236}">
                  <a16:creationId xmlns:a16="http://schemas.microsoft.com/office/drawing/2014/main" id="{EB8F1C84-37D6-401E-BC13-47D69E166CB8}"/>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3" name="Picture 42" descr="at.png">
              <a:extLst>
                <a:ext uri="{FF2B5EF4-FFF2-40B4-BE49-F238E27FC236}">
                  <a16:creationId xmlns:a16="http://schemas.microsoft.com/office/drawing/2014/main" id="{9E5B3B25-88B7-4D25-8E48-FD93CF32260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4" name="Picture 43" descr="be.png">
              <a:extLst>
                <a:ext uri="{FF2B5EF4-FFF2-40B4-BE49-F238E27FC236}">
                  <a16:creationId xmlns:a16="http://schemas.microsoft.com/office/drawing/2014/main" id="{F9ADA7A6-E4C2-4FFC-9DF9-7486778AFBF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5" name="Picture 44" descr="dk.png">
              <a:extLst>
                <a:ext uri="{FF2B5EF4-FFF2-40B4-BE49-F238E27FC236}">
                  <a16:creationId xmlns:a16="http://schemas.microsoft.com/office/drawing/2014/main" id="{E6FE5C20-6CA3-45B2-BE76-AF0536C5D822}"/>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6" name="Picture 45" descr="es.png">
              <a:extLst>
                <a:ext uri="{FF2B5EF4-FFF2-40B4-BE49-F238E27FC236}">
                  <a16:creationId xmlns:a16="http://schemas.microsoft.com/office/drawing/2014/main" id="{3C76DCA5-C7FF-42A4-A5EC-3D486B98CF9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7" name="Picture 46" descr="ee.png">
              <a:extLst>
                <a:ext uri="{FF2B5EF4-FFF2-40B4-BE49-F238E27FC236}">
                  <a16:creationId xmlns:a16="http://schemas.microsoft.com/office/drawing/2014/main" id="{67BE5334-F874-41E6-ADEC-17A46646B60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8" name="Picture 47" descr="fi.png">
              <a:extLst>
                <a:ext uri="{FF2B5EF4-FFF2-40B4-BE49-F238E27FC236}">
                  <a16:creationId xmlns:a16="http://schemas.microsoft.com/office/drawing/2014/main" id="{96DE196B-D297-478F-8ABE-827D9EE6682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9" name="Picture 48" descr="fr.png">
              <a:extLst>
                <a:ext uri="{FF2B5EF4-FFF2-40B4-BE49-F238E27FC236}">
                  <a16:creationId xmlns:a16="http://schemas.microsoft.com/office/drawing/2014/main" id="{B75A5595-F575-42C9-B6CB-179DF0573EA4}"/>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50" name="Picture 49" descr="gr.png">
              <a:extLst>
                <a:ext uri="{FF2B5EF4-FFF2-40B4-BE49-F238E27FC236}">
                  <a16:creationId xmlns:a16="http://schemas.microsoft.com/office/drawing/2014/main" id="{486E8D73-8313-4F6B-8D4F-C110D7101517}"/>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1" name="Picture 50" descr="hu.png">
              <a:extLst>
                <a:ext uri="{FF2B5EF4-FFF2-40B4-BE49-F238E27FC236}">
                  <a16:creationId xmlns:a16="http://schemas.microsoft.com/office/drawing/2014/main" id="{12F2BB1E-E3C4-4ED9-93D3-737198912F0A}"/>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2" name="Picture 51" descr="ie.png">
              <a:extLst>
                <a:ext uri="{FF2B5EF4-FFF2-40B4-BE49-F238E27FC236}">
                  <a16:creationId xmlns:a16="http://schemas.microsoft.com/office/drawing/2014/main" id="{B68C00F5-1368-4165-8949-50D506E17E29}"/>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3" name="Picture 52" descr="it.png">
              <a:extLst>
                <a:ext uri="{FF2B5EF4-FFF2-40B4-BE49-F238E27FC236}">
                  <a16:creationId xmlns:a16="http://schemas.microsoft.com/office/drawing/2014/main" id="{25BCE126-5E8C-4690-B1ED-004913E17441}"/>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4" name="Picture 53" descr="lu.png">
              <a:extLst>
                <a:ext uri="{FF2B5EF4-FFF2-40B4-BE49-F238E27FC236}">
                  <a16:creationId xmlns:a16="http://schemas.microsoft.com/office/drawing/2014/main" id="{58D0ED07-7F74-413B-A18C-DB25C51AB01D}"/>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5" name="Picture 54" descr="no.png">
              <a:extLst>
                <a:ext uri="{FF2B5EF4-FFF2-40B4-BE49-F238E27FC236}">
                  <a16:creationId xmlns:a16="http://schemas.microsoft.com/office/drawing/2014/main" id="{65B7D5EF-360A-42AC-8BB1-B0FF1117B5AB}"/>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6" name="Picture 55" descr="nl.png">
              <a:extLst>
                <a:ext uri="{FF2B5EF4-FFF2-40B4-BE49-F238E27FC236}">
                  <a16:creationId xmlns:a16="http://schemas.microsoft.com/office/drawing/2014/main" id="{D4AD2F50-61D0-47CA-9ADF-6583E0C845AA}"/>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7" name="Picture 56" descr="pl.png">
              <a:extLst>
                <a:ext uri="{FF2B5EF4-FFF2-40B4-BE49-F238E27FC236}">
                  <a16:creationId xmlns:a16="http://schemas.microsoft.com/office/drawing/2014/main" id="{A9B48F1B-D107-417E-980A-D6C1C64E7FCC}"/>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8" name="Picture 57" descr="pt.png">
              <a:extLst>
                <a:ext uri="{FF2B5EF4-FFF2-40B4-BE49-F238E27FC236}">
                  <a16:creationId xmlns:a16="http://schemas.microsoft.com/office/drawing/2014/main" id="{9CEA4591-D55A-4025-A678-8C4ECBB97B99}"/>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9" name="Picture 58" descr="cz.png">
              <a:extLst>
                <a:ext uri="{FF2B5EF4-FFF2-40B4-BE49-F238E27FC236}">
                  <a16:creationId xmlns:a16="http://schemas.microsoft.com/office/drawing/2014/main" id="{7D8F2DA6-0647-4919-95BA-9F6669F83081}"/>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60" name="Picture 59" descr="ro.png">
              <a:extLst>
                <a:ext uri="{FF2B5EF4-FFF2-40B4-BE49-F238E27FC236}">
                  <a16:creationId xmlns:a16="http://schemas.microsoft.com/office/drawing/2014/main" id="{FD11455B-1B2F-45A3-B1D3-55F4FDF87F64}"/>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1" name="Picture 60" descr="se.png">
              <a:extLst>
                <a:ext uri="{FF2B5EF4-FFF2-40B4-BE49-F238E27FC236}">
                  <a16:creationId xmlns:a16="http://schemas.microsoft.com/office/drawing/2014/main" id="{4B9B344B-0E41-494D-9021-AD5B0EBD5EB5}"/>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9BD6834F-A842-4175-A460-F10D56E530CB}"/>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99A6F9E2-D58A-4C18-856C-38DABB5F48DD}"/>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1" name="Picture 90">
              <a:extLst>
                <a:ext uri="{FF2B5EF4-FFF2-40B4-BE49-F238E27FC236}">
                  <a16:creationId xmlns:a16="http://schemas.microsoft.com/office/drawing/2014/main" id="{3F428B08-5DE9-416A-AC94-97FEC5074277}"/>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2" name="Picture 91">
              <a:extLst>
                <a:ext uri="{FF2B5EF4-FFF2-40B4-BE49-F238E27FC236}">
                  <a16:creationId xmlns:a16="http://schemas.microsoft.com/office/drawing/2014/main" id="{DF0C5BF6-0A56-43E8-B702-DD00D20186DC}"/>
                </a:ext>
              </a:extLst>
            </p:cNvPr>
            <p:cNvPicPr>
              <a:picLocks noChangeAspect="1"/>
            </p:cNvPicPr>
            <p:nvPr userDrawn="1"/>
          </p:nvPicPr>
          <p:blipFill>
            <a:blip r:embed="rId45"/>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3499BC2D-CC69-4106-BA9D-0FBE057E770A}"/>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ED3EFE3E-366C-4F59-867B-601A94FA855D}"/>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743245151"/>
      </p:ext>
    </p:extLst>
  </p:cSld>
  <p:clrMap bg1="lt1" tx1="dk1" bg2="lt2" tx2="dk2" accent1="accent1" accent2="accent2" accent3="accent3" accent4="accent4" accent5="accent5" accent6="accent6" hlink="hlink" folHlink="folHlink"/>
  <p:sldLayoutIdLst>
    <p:sldLayoutId id="2147487348" r:id="rId1"/>
    <p:sldLayoutId id="2147487349" r:id="rId2"/>
    <p:sldLayoutId id="2147487350" r:id="rId3"/>
    <p:sldLayoutId id="2147487351" r:id="rId4"/>
    <p:sldLayoutId id="2147487352" r:id="rId5"/>
    <p:sldLayoutId id="2147487353" r:id="rId6"/>
    <p:sldLayoutId id="2147487354" r:id="rId7"/>
    <p:sldLayoutId id="2147487355" r:id="rId8"/>
    <p:sldLayoutId id="2147487356" r:id="rId9"/>
    <p:sldLayoutId id="2147487357" r:id="rId10"/>
    <p:sldLayoutId id="2147487358" r:id="rId11"/>
    <p:sldLayoutId id="2147487359" r:id="rId12"/>
    <p:sldLayoutId id="2147487360" r:id="rId13"/>
    <p:sldLayoutId id="2147487361" r:id="rId14"/>
    <p:sldLayoutId id="2147487362" r:id="rId15"/>
    <p:sldLayoutId id="2147487363" r:id="rId16"/>
    <p:sldLayoutId id="2147487364" r:id="rId17"/>
  </p:sldLayoutIdLst>
  <p:hf hdr="0" dt="0"/>
  <p:txStyles>
    <p:titleStyle>
      <a:lvl1pPr algn="l" rtl="0" eaLnBrk="1" fontAlgn="base" hangingPunct="1">
        <a:spcBef>
          <a:spcPct val="0"/>
        </a:spcBef>
        <a:spcAft>
          <a:spcPct val="0"/>
        </a:spcAft>
        <a:defRPr lang="en-GB" sz="2992"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16" b="1">
          <a:solidFill>
            <a:schemeClr val="bg1"/>
          </a:solidFill>
          <a:latin typeface="Verdana" pitchFamily="34" charset="0"/>
        </a:defRPr>
      </a:lvl2pPr>
      <a:lvl3pPr algn="l" rtl="0" eaLnBrk="1" fontAlgn="base" hangingPunct="1">
        <a:spcBef>
          <a:spcPct val="0"/>
        </a:spcBef>
        <a:spcAft>
          <a:spcPct val="0"/>
        </a:spcAft>
        <a:defRPr sz="2116" b="1">
          <a:solidFill>
            <a:schemeClr val="bg1"/>
          </a:solidFill>
          <a:latin typeface="Verdana" pitchFamily="34" charset="0"/>
        </a:defRPr>
      </a:lvl3pPr>
      <a:lvl4pPr algn="l" rtl="0" eaLnBrk="1" fontAlgn="base" hangingPunct="1">
        <a:spcBef>
          <a:spcPct val="0"/>
        </a:spcBef>
        <a:spcAft>
          <a:spcPct val="0"/>
        </a:spcAft>
        <a:defRPr sz="2116" b="1">
          <a:solidFill>
            <a:schemeClr val="bg1"/>
          </a:solidFill>
          <a:latin typeface="Verdana" pitchFamily="34" charset="0"/>
        </a:defRPr>
      </a:lvl4pPr>
      <a:lvl5pPr algn="l" rtl="0" eaLnBrk="1" fontAlgn="base" hangingPunct="1">
        <a:spcBef>
          <a:spcPct val="0"/>
        </a:spcBef>
        <a:spcAft>
          <a:spcPct val="0"/>
        </a:spcAft>
        <a:defRPr sz="2116" b="1">
          <a:solidFill>
            <a:schemeClr val="bg1"/>
          </a:solidFill>
          <a:latin typeface="Verdana" pitchFamily="34" charset="0"/>
        </a:defRPr>
      </a:lvl5pPr>
      <a:lvl6pPr marL="439824" algn="l" rtl="0" eaLnBrk="1" fontAlgn="base" hangingPunct="1">
        <a:spcBef>
          <a:spcPct val="0"/>
        </a:spcBef>
        <a:spcAft>
          <a:spcPct val="0"/>
        </a:spcAft>
        <a:defRPr sz="2116" b="1">
          <a:solidFill>
            <a:schemeClr val="bg1"/>
          </a:solidFill>
          <a:latin typeface="Verdana" pitchFamily="34" charset="0"/>
        </a:defRPr>
      </a:lvl6pPr>
      <a:lvl7pPr marL="879649" algn="l" rtl="0" eaLnBrk="1" fontAlgn="base" hangingPunct="1">
        <a:spcBef>
          <a:spcPct val="0"/>
        </a:spcBef>
        <a:spcAft>
          <a:spcPct val="0"/>
        </a:spcAft>
        <a:defRPr sz="2116" b="1">
          <a:solidFill>
            <a:schemeClr val="bg1"/>
          </a:solidFill>
          <a:latin typeface="Verdana" pitchFamily="34" charset="0"/>
        </a:defRPr>
      </a:lvl7pPr>
      <a:lvl8pPr marL="1319473" algn="l" rtl="0" eaLnBrk="1" fontAlgn="base" hangingPunct="1">
        <a:spcBef>
          <a:spcPct val="0"/>
        </a:spcBef>
        <a:spcAft>
          <a:spcPct val="0"/>
        </a:spcAft>
        <a:defRPr sz="2116" b="1">
          <a:solidFill>
            <a:schemeClr val="bg1"/>
          </a:solidFill>
          <a:latin typeface="Verdana" pitchFamily="34" charset="0"/>
        </a:defRPr>
      </a:lvl8pPr>
      <a:lvl9pPr marL="1759297" algn="l" rtl="0" eaLnBrk="1" fontAlgn="base" hangingPunct="1">
        <a:spcBef>
          <a:spcPct val="0"/>
        </a:spcBef>
        <a:spcAft>
          <a:spcPct val="0"/>
        </a:spcAft>
        <a:defRPr sz="2116"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1pPr>
      <a:lvl2pPr marL="779216"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2pPr>
      <a:lvl3pPr marL="1354105"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3pPr>
      <a:lvl4pPr marL="1928994"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4pPr>
      <a:lvl5pPr marL="2503882"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5pPr>
      <a:lvl6pPr marL="3347552"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49" rtl="0" eaLnBrk="1" latinLnBrk="0" hangingPunct="1">
        <a:defRPr sz="1731" kern="1200">
          <a:solidFill>
            <a:schemeClr val="tx1"/>
          </a:solidFill>
          <a:latin typeface="+mn-lt"/>
          <a:ea typeface="+mn-ea"/>
          <a:cs typeface="+mn-cs"/>
        </a:defRPr>
      </a:lvl1pPr>
      <a:lvl2pPr marL="439824" algn="l" defTabSz="879649" rtl="0" eaLnBrk="1" latinLnBrk="0" hangingPunct="1">
        <a:defRPr sz="1731" kern="1200">
          <a:solidFill>
            <a:schemeClr val="tx1"/>
          </a:solidFill>
          <a:latin typeface="+mn-lt"/>
          <a:ea typeface="+mn-ea"/>
          <a:cs typeface="+mn-cs"/>
        </a:defRPr>
      </a:lvl2pPr>
      <a:lvl3pPr marL="879649" algn="l" defTabSz="879649" rtl="0" eaLnBrk="1" latinLnBrk="0" hangingPunct="1">
        <a:defRPr sz="1731" kern="1200">
          <a:solidFill>
            <a:schemeClr val="tx1"/>
          </a:solidFill>
          <a:latin typeface="+mn-lt"/>
          <a:ea typeface="+mn-ea"/>
          <a:cs typeface="+mn-cs"/>
        </a:defRPr>
      </a:lvl3pPr>
      <a:lvl4pPr marL="1319473" algn="l" defTabSz="879649" rtl="0" eaLnBrk="1" latinLnBrk="0" hangingPunct="1">
        <a:defRPr sz="1731" kern="1200">
          <a:solidFill>
            <a:schemeClr val="tx1"/>
          </a:solidFill>
          <a:latin typeface="+mn-lt"/>
          <a:ea typeface="+mn-ea"/>
          <a:cs typeface="+mn-cs"/>
        </a:defRPr>
      </a:lvl4pPr>
      <a:lvl5pPr marL="1759297" algn="l" defTabSz="879649" rtl="0" eaLnBrk="1" latinLnBrk="0" hangingPunct="1">
        <a:defRPr sz="1731" kern="1200">
          <a:solidFill>
            <a:schemeClr val="tx1"/>
          </a:solidFill>
          <a:latin typeface="+mn-lt"/>
          <a:ea typeface="+mn-ea"/>
          <a:cs typeface="+mn-cs"/>
        </a:defRPr>
      </a:lvl5pPr>
      <a:lvl6pPr marL="2199122" algn="l" defTabSz="879649" rtl="0" eaLnBrk="1" latinLnBrk="0" hangingPunct="1">
        <a:defRPr sz="1731" kern="1200">
          <a:solidFill>
            <a:schemeClr val="tx1"/>
          </a:solidFill>
          <a:latin typeface="+mn-lt"/>
          <a:ea typeface="+mn-ea"/>
          <a:cs typeface="+mn-cs"/>
        </a:defRPr>
      </a:lvl6pPr>
      <a:lvl7pPr marL="2638947" algn="l" defTabSz="879649" rtl="0" eaLnBrk="1" latinLnBrk="0" hangingPunct="1">
        <a:defRPr sz="1731" kern="1200">
          <a:solidFill>
            <a:schemeClr val="tx1"/>
          </a:solidFill>
          <a:latin typeface="+mn-lt"/>
          <a:ea typeface="+mn-ea"/>
          <a:cs typeface="+mn-cs"/>
        </a:defRPr>
      </a:lvl7pPr>
      <a:lvl8pPr marL="3078771" algn="l" defTabSz="879649" rtl="0" eaLnBrk="1" latinLnBrk="0" hangingPunct="1">
        <a:defRPr sz="1731" kern="1200">
          <a:solidFill>
            <a:schemeClr val="tx1"/>
          </a:solidFill>
          <a:latin typeface="+mn-lt"/>
          <a:ea typeface="+mn-ea"/>
          <a:cs typeface="+mn-cs"/>
        </a:defRPr>
      </a:lvl8pPr>
      <a:lvl9pPr marL="3518595" algn="l" defTabSz="879649"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83.xml"/></Relationships>
</file>

<file path=ppt/slides/_rels/slide10.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07.png"/><Relationship Id="rId7" Type="http://schemas.openxmlformats.org/officeDocument/2006/relationships/image" Target="../media/image157.png"/><Relationship Id="rId2" Type="http://schemas.openxmlformats.org/officeDocument/2006/relationships/image" Target="../media/image154.png"/><Relationship Id="rId1" Type="http://schemas.openxmlformats.org/officeDocument/2006/relationships/slideLayout" Target="../slideLayouts/slideLayout290.xml"/><Relationship Id="rId6" Type="http://schemas.openxmlformats.org/officeDocument/2006/relationships/image" Target="../media/image156.jpeg"/><Relationship Id="rId5" Type="http://schemas.openxmlformats.org/officeDocument/2006/relationships/image" Target="../media/image155.png"/><Relationship Id="rId10" Type="http://schemas.openxmlformats.org/officeDocument/2006/relationships/image" Target="../media/image159.jpeg"/><Relationship Id="rId4" Type="http://schemas.openxmlformats.org/officeDocument/2006/relationships/image" Target="../media/image108.svg"/><Relationship Id="rId9" Type="http://schemas.openxmlformats.org/officeDocument/2006/relationships/hyperlink" Target="https://climate.esa.int/en/esa-climate/climate-space-information-day-10-may-2023/"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1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87.xml"/></Relationships>
</file>

<file path=ppt/slides/_rels/slide1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4.xml"/><Relationship Id="rId1" Type="http://schemas.openxmlformats.org/officeDocument/2006/relationships/slideLayout" Target="../slideLayouts/slideLayout28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00.xml"/><Relationship Id="rId7" Type="http://schemas.openxmlformats.org/officeDocument/2006/relationships/hyperlink" Target="https://eur05.safelinks.protection.outlook.com/?url=https%3A%2F%2Fdoi.org%2F10.1186%2Fs13021-022-00214-w&amp;data=05%7C01%7CSusanne.Mecklenburg%40esa.int%7C96e2e13252ee44f4c26b08daa6f0a6c7%7C9a5cacd02bef4dd7ac5c7ebe1f54f495%7C0%7C0%7C638005849755457936%7CUnknown%7CTWFpbGZsb3d8eyJWIjoiMC4wLjAwMDAiLCJQIjoiV2luMzIiLCJBTiI6Ik1haWwiLCJXVCI6Mn0%3D%7C3000%7C%7C%7C&amp;sdata=KEXSkiTfcdTfWTcyIzrRy00avSdgN7dElYYsshllm3E%3D&amp;reserved=0"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xml"/><Relationship Id="rId1" Type="http://schemas.openxmlformats.org/officeDocument/2006/relationships/slideLayout" Target="../slideLayouts/slideLayout291.xml"/><Relationship Id="rId4" Type="http://schemas.openxmlformats.org/officeDocument/2006/relationships/hyperlink" Target="https://climate.esa.int/en/news-events/amazon-biomass-in-decline-due-to-deforestation-and-degradatio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notesSlide" Target="../notesSlides/notesSlide7.xml"/><Relationship Id="rId1" Type="http://schemas.openxmlformats.org/officeDocument/2006/relationships/slideLayout" Target="../slideLayouts/slideLayout357.xml"/></Relationships>
</file>

<file path=ppt/slides/_rels/slide1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xml"/><Relationship Id="rId1" Type="http://schemas.openxmlformats.org/officeDocument/2006/relationships/slideLayout" Target="../slideLayouts/slideLayout291.xml"/></Relationships>
</file>

<file path=ppt/slides/_rels/slide1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9.xml"/><Relationship Id="rId1" Type="http://schemas.openxmlformats.org/officeDocument/2006/relationships/slideLayout" Target="../slideLayouts/slideLayout365.xml"/><Relationship Id="rId6" Type="http://schemas.openxmlformats.org/officeDocument/2006/relationships/image" Target="../media/image171.jpeg"/><Relationship Id="rId5" Type="http://schemas.openxmlformats.org/officeDocument/2006/relationships/image" Target="../media/image170.png"/><Relationship Id="rId4" Type="http://schemas.openxmlformats.org/officeDocument/2006/relationships/image" Target="../media/image16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eur05.safelinks.protection.outlook.com/?url=https%3A%2F%2Fatmosphere.copernicus.eu%2Fcopernicus-health-hub-official-launch&amp;data=05%7C01%7CSusanne.Mecklenburg%40esa.int%7C946e9ed597f34b50dde908db77dd18f6%7C9a5cacd02bef4dd7ac5c7ebe1f54f495%7C0%7C0%7C638235563712744149%7CUnknown%7CTWFpbGZsb3d8eyJWIjoiMC4wLjAwMDAiLCJQIjoiV2luMzIiLCJBTiI6Ik1haWwiLCJXVCI6Mn0%3D%7C3000%7C%7C%7C&amp;sdata=OPDjpfLfB4mJnphtaBgtNGttuGz2bdhDw%2BUGZDzMkTc%3D&amp;reserved=0" TargetMode="External"/><Relationship Id="rId7" Type="http://schemas.openxmlformats.org/officeDocument/2006/relationships/image" Target="../media/image172.png"/><Relationship Id="rId2" Type="http://schemas.openxmlformats.org/officeDocument/2006/relationships/notesSlide" Target="../notesSlides/notesSlide10.xml"/><Relationship Id="rId1" Type="http://schemas.openxmlformats.org/officeDocument/2006/relationships/slideLayout" Target="../slideLayouts/slideLayout290.xml"/><Relationship Id="rId6" Type="http://schemas.openxmlformats.org/officeDocument/2006/relationships/hyperlink" Target="https://eur05.safelinks.protection.outlook.com/?url=https%3A%2F%2Fecca2023.eu%2F&amp;data=05%7C01%7CSusanne.Mecklenburg%40esa.int%7C946e9ed597f34b50dde908db77dd18f6%7C9a5cacd02bef4dd7ac5c7ebe1f54f495%7C0%7C0%7C638235563712744149%7CUnknown%7CTWFpbGZsb3d8eyJWIjoiMC4wLjAwMDAiLCJQIjoiV2luMzIiLCJBTiI6Ik1haWwiLCJXVCI6Mn0%3D%7C3000%7C%7C%7C&amp;sdata=bCezc0aPcRYGkaUz0EAs3t%2FKzNHq8y8QInm%2Fc6W%2BF1w%3D&amp;reserved=0" TargetMode="External"/><Relationship Id="rId5" Type="http://schemas.openxmlformats.org/officeDocument/2006/relationships/hyperlink" Target="https://eur05.safelinks.protection.outlook.com/?url=https%3A%2F%2Fane4bf-datap1.s3.eu-west-1.amazonaws.com%2Fwmod8_gcos%2Fs3fs-public%2F7.1_gcos_aopc27_gatt_ccagnazzo.pdf%3F3i9T3yltJ0XZWWnKdKZspgABQ3G5pYmr&amp;data=05%7C01%7CSusanne.Mecklenburg%40esa.int%7C946e9ed597f34b50dde908db77dd18f6%7C9a5cacd02bef4dd7ac5c7ebe1f54f495%7C0%7C0%7C638235563712744149%7CUnknown%7CTWFpbGZsb3d8eyJWIjoiMC4wLjAwMDAiLCJQIjoiV2luMzIiLCJBTiI6Ik1haWwiLCJXVCI6Mn0%3D%7C3000%7C%7C%7C&amp;sdata=kNOJLElqrc57sPbFDK6hes6P13RHwRUZ9Dwc%2FSxmjdI%3D&amp;reserved=0" TargetMode="External"/><Relationship Id="rId4" Type="http://schemas.openxmlformats.org/officeDocument/2006/relationships/hyperlink" Target="https://eur05.safelinks.protection.outlook.com/?url=https%3A%2F%2Fclimate-adapt.eea.europa.eu%2Fen%2Fmission%2Fthe-mission%2Fmission-projects&amp;data=05%7C01%7CSusanne.Mecklenburg%40esa.int%7C946e9ed597f34b50dde908db77dd18f6%7C9a5cacd02bef4dd7ac5c7ebe1f54f495%7C0%7C0%7C638235563712744149%7CUnknown%7CTWFpbGZsb3d8eyJWIjoiMC4wLjAwMDAiLCJQIjoiV2luMzIiLCJBTiI6Ik1haWwiLCJXVCI6Mn0%3D%7C3000%7C%7C%7C&amp;sdata=fZzRQaRMxNGEcCgoYRBmT7JFPnlq51if0L0aTNE7jOo%3D&amp;reserved=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hyperlink" Target="https://climate.esa.int/en/esa-climate/climate-space-information-day-10-may-2023/" TargetMode="External"/><Relationship Id="rId1" Type="http://schemas.openxmlformats.org/officeDocument/2006/relationships/slideLayout" Target="../slideLayouts/slideLayout290.xml"/></Relationships>
</file>

<file path=ppt/slides/_rels/slide3.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303.xml"/></Relationships>
</file>

<file path=ppt/slides/_rels/slide4.xml.rels><?xml version="1.0" encoding="UTF-8" standalone="yes"?>
<Relationships xmlns="http://schemas.openxmlformats.org/package/2006/relationships"><Relationship Id="rId8" Type="http://schemas.openxmlformats.org/officeDocument/2006/relationships/image" Target="../media/image133.jpg"/><Relationship Id="rId13" Type="http://schemas.openxmlformats.org/officeDocument/2006/relationships/image" Target="../media/image137.jpeg"/><Relationship Id="rId18" Type="http://schemas.openxmlformats.org/officeDocument/2006/relationships/image" Target="../media/image141.png"/><Relationship Id="rId3" Type="http://schemas.openxmlformats.org/officeDocument/2006/relationships/image" Target="../media/image128.jpeg"/><Relationship Id="rId21" Type="http://schemas.openxmlformats.org/officeDocument/2006/relationships/image" Target="../media/image143.png"/><Relationship Id="rId7" Type="http://schemas.openxmlformats.org/officeDocument/2006/relationships/image" Target="../media/image132.jpg"/><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image" Target="../media/image145.png"/><Relationship Id="rId2" Type="http://schemas.openxmlformats.org/officeDocument/2006/relationships/notesSlide" Target="../notesSlides/notesSlide1.xml"/><Relationship Id="rId16" Type="http://schemas.openxmlformats.org/officeDocument/2006/relationships/image" Target="../media/image140.png"/><Relationship Id="rId20" Type="http://schemas.openxmlformats.org/officeDocument/2006/relationships/image" Target="../media/image142.jpeg"/><Relationship Id="rId1" Type="http://schemas.openxmlformats.org/officeDocument/2006/relationships/slideLayout" Target="../slideLayouts/slideLayout375.xml"/><Relationship Id="rId6" Type="http://schemas.openxmlformats.org/officeDocument/2006/relationships/image" Target="../media/image131.png"/><Relationship Id="rId11" Type="http://schemas.openxmlformats.org/officeDocument/2006/relationships/image" Target="../media/image136.png"/><Relationship Id="rId24" Type="http://schemas.microsoft.com/office/2007/relationships/hdphoto" Target="../media/hdphoto7.wdp"/><Relationship Id="rId5" Type="http://schemas.openxmlformats.org/officeDocument/2006/relationships/image" Target="../media/image130.jpeg"/><Relationship Id="rId15" Type="http://schemas.openxmlformats.org/officeDocument/2006/relationships/image" Target="../media/image139.jpeg"/><Relationship Id="rId23" Type="http://schemas.openxmlformats.org/officeDocument/2006/relationships/image" Target="../media/image144.png"/><Relationship Id="rId10" Type="http://schemas.openxmlformats.org/officeDocument/2006/relationships/image" Target="../media/image135.jpeg"/><Relationship Id="rId19" Type="http://schemas.microsoft.com/office/2007/relationships/hdphoto" Target="../media/hdphoto5.wdp"/><Relationship Id="rId4" Type="http://schemas.openxmlformats.org/officeDocument/2006/relationships/image" Target="../media/image129.jpeg"/><Relationship Id="rId9" Type="http://schemas.openxmlformats.org/officeDocument/2006/relationships/image" Target="../media/image134.jpg"/><Relationship Id="rId14" Type="http://schemas.openxmlformats.org/officeDocument/2006/relationships/image" Target="../media/image138.jpeg"/><Relationship Id="rId22" Type="http://schemas.microsoft.com/office/2007/relationships/hdphoto" Target="../media/hdphoto6.wdp"/></Relationships>
</file>

<file path=ppt/slides/_rels/slide5.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jpg"/><Relationship Id="rId2" Type="http://schemas.openxmlformats.org/officeDocument/2006/relationships/notesSlide" Target="../notesSlides/notesSlide2.xml"/><Relationship Id="rId1" Type="http://schemas.openxmlformats.org/officeDocument/2006/relationships/slideLayout" Target="../slideLayouts/slideLayout357.xml"/><Relationship Id="rId6" Type="http://schemas.openxmlformats.org/officeDocument/2006/relationships/image" Target="../media/image149.png"/><Relationship Id="rId5" Type="http://schemas.openxmlformats.org/officeDocument/2006/relationships/image" Target="../media/image148.jpeg"/><Relationship Id="rId4" Type="http://schemas.openxmlformats.org/officeDocument/2006/relationships/image" Target="../media/image147.png"/></Relationships>
</file>

<file path=ppt/slides/_rels/slide6.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287.xml"/></Relationships>
</file>

<file path=ppt/slides/_rels/slide7.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notesSlide" Target="../notesSlides/notesSlide3.xml"/><Relationship Id="rId1" Type="http://schemas.openxmlformats.org/officeDocument/2006/relationships/slideLayout" Target="../slideLayouts/slideLayout357.xml"/></Relationships>
</file>

<file path=ppt/slides/_rels/slide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C69799-E5A2-D179-04D9-C4C2D3CD39E6}"/>
              </a:ext>
            </a:extLst>
          </p:cNvPr>
          <p:cNvSpPr>
            <a:spLocks noGrp="1"/>
          </p:cNvSpPr>
          <p:nvPr>
            <p:ph type="ctrTitle"/>
          </p:nvPr>
        </p:nvSpPr>
        <p:spPr>
          <a:xfrm>
            <a:off x="3861693" y="2468011"/>
            <a:ext cx="10596033" cy="1754326"/>
          </a:xfrm>
        </p:spPr>
        <p:txBody>
          <a:bodyPr/>
          <a:lstStyle/>
          <a:p>
            <a:r>
              <a:rPr lang="en-GB" sz="3600" dirty="0"/>
              <a:t>ESA’s Climate Change Initiative</a:t>
            </a:r>
            <a:br>
              <a:rPr lang="en-GB" sz="3600" dirty="0"/>
            </a:br>
            <a:r>
              <a:rPr lang="en-GB" sz="3600" i="1" dirty="0"/>
              <a:t>current and future</a:t>
            </a:r>
            <a:br>
              <a:rPr lang="en-GB" sz="3600" dirty="0"/>
            </a:br>
            <a:endParaRPr lang="en-GB" sz="3600" dirty="0"/>
          </a:p>
        </p:txBody>
      </p:sp>
      <p:pic>
        <p:nvPicPr>
          <p:cNvPr id="4" name="Picture 3" descr="A picture containing text, graphics, map, graphic design&#10;&#10;Description automatically generated">
            <a:extLst>
              <a:ext uri="{FF2B5EF4-FFF2-40B4-BE49-F238E27FC236}">
                <a16:creationId xmlns:a16="http://schemas.microsoft.com/office/drawing/2014/main" id="{3AE5955E-8A6C-67DB-88D0-3BEC8EE591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84" y="128168"/>
            <a:ext cx="3439021" cy="3300832"/>
          </a:xfrm>
          <a:prstGeom prst="rect">
            <a:avLst/>
          </a:prstGeom>
        </p:spPr>
      </p:pic>
      <p:sp>
        <p:nvSpPr>
          <p:cNvPr id="5" name="Text Box 24">
            <a:extLst>
              <a:ext uri="{FF2B5EF4-FFF2-40B4-BE49-F238E27FC236}">
                <a16:creationId xmlns:a16="http://schemas.microsoft.com/office/drawing/2014/main" id="{6A46231F-7FAF-D70F-D8C9-B8DEE810E150}"/>
              </a:ext>
            </a:extLst>
          </p:cNvPr>
          <p:cNvSpPr txBox="1">
            <a:spLocks noChangeArrowheads="1"/>
          </p:cNvSpPr>
          <p:nvPr/>
        </p:nvSpPr>
        <p:spPr bwMode="auto">
          <a:xfrm>
            <a:off x="6772614" y="4775559"/>
            <a:ext cx="5109724" cy="1197056"/>
          </a:xfrm>
          <a:prstGeom prst="rect">
            <a:avLst/>
          </a:prstGeom>
          <a:noFill/>
          <a:ln>
            <a:noFill/>
          </a:ln>
          <a:effectLst/>
        </p:spPr>
        <p:txBody>
          <a:bodyPr wrap="square">
            <a:spAutoFit/>
          </a:bodyPr>
          <a:lstStyle/>
          <a:p>
            <a:pPr algn="r" defTabSz="911931" eaLnBrk="1" hangingPunct="1">
              <a:spcBef>
                <a:spcPts val="0"/>
              </a:spcBef>
              <a:defRPr/>
            </a:pPr>
            <a:r>
              <a:rPr lang="en-GB" sz="1795" dirty="0">
                <a:solidFill>
                  <a:srgbClr val="FEFFFF"/>
                </a:solidFill>
                <a:latin typeface="Arial" panose="020B0604020202020204" pitchFamily="34" charset="0"/>
                <a:ea typeface="+mn-ea"/>
                <a:cs typeface="Arial" panose="020B0604020202020204" pitchFamily="34" charset="0"/>
              </a:rPr>
              <a:t>Susanne Mecklenburg</a:t>
            </a:r>
          </a:p>
          <a:p>
            <a:pPr algn="r" defTabSz="911931" eaLnBrk="1" hangingPunct="1">
              <a:spcBef>
                <a:spcPts val="0"/>
              </a:spcBef>
              <a:defRPr/>
            </a:pPr>
            <a:r>
              <a:rPr lang="en-GB" sz="1795" dirty="0">
                <a:solidFill>
                  <a:srgbClr val="FEFFFF"/>
                </a:solidFill>
                <a:latin typeface="Arial" panose="020B0604020202020204" pitchFamily="34" charset="0"/>
                <a:ea typeface="+mn-ea"/>
                <a:cs typeface="Arial" panose="020B0604020202020204" pitchFamily="34" charset="0"/>
              </a:rPr>
              <a:t>European Space Agency</a:t>
            </a:r>
          </a:p>
          <a:p>
            <a:pPr algn="r" defTabSz="911931" eaLnBrk="1" hangingPunct="1">
              <a:spcBef>
                <a:spcPts val="0"/>
              </a:spcBef>
              <a:defRPr/>
            </a:pPr>
            <a:r>
              <a:rPr lang="en-GB" sz="1795" dirty="0">
                <a:solidFill>
                  <a:srgbClr val="FEFFFF"/>
                </a:solidFill>
                <a:latin typeface="Arial" panose="020B0604020202020204" pitchFamily="34" charset="0"/>
                <a:ea typeface="+mn-ea"/>
                <a:cs typeface="Arial" panose="020B0604020202020204" pitchFamily="34" charset="0"/>
              </a:rPr>
              <a:t>Head of ESA’s Climate Office</a:t>
            </a:r>
          </a:p>
          <a:p>
            <a:pPr algn="r" defTabSz="911931" eaLnBrk="1" hangingPunct="1">
              <a:spcBef>
                <a:spcPts val="0"/>
              </a:spcBef>
              <a:defRPr/>
            </a:pPr>
            <a:r>
              <a:rPr lang="en-GB" sz="1795" dirty="0">
                <a:solidFill>
                  <a:srgbClr val="FEFFFF"/>
                </a:solidFill>
                <a:latin typeface="Arial" panose="020B0604020202020204" pitchFamily="34" charset="0"/>
                <a:ea typeface="+mn-ea"/>
                <a:cs typeface="Arial" panose="020B0604020202020204" pitchFamily="34" charset="0"/>
              </a:rPr>
              <a:t> </a:t>
            </a:r>
          </a:p>
        </p:txBody>
      </p:sp>
      <p:sp>
        <p:nvSpPr>
          <p:cNvPr id="6" name="Text Box 25">
            <a:extLst>
              <a:ext uri="{FF2B5EF4-FFF2-40B4-BE49-F238E27FC236}">
                <a16:creationId xmlns:a16="http://schemas.microsoft.com/office/drawing/2014/main" id="{3F179380-E8A5-F850-EF76-0E73C4B85649}"/>
              </a:ext>
            </a:extLst>
          </p:cNvPr>
          <p:cNvSpPr txBox="1">
            <a:spLocks noChangeArrowheads="1"/>
          </p:cNvSpPr>
          <p:nvPr/>
        </p:nvSpPr>
        <p:spPr bwMode="auto">
          <a:xfrm>
            <a:off x="4761470" y="5942344"/>
            <a:ext cx="7010400" cy="337913"/>
          </a:xfrm>
          <a:prstGeom prst="rect">
            <a:avLst/>
          </a:prstGeom>
          <a:noFill/>
          <a:ln>
            <a:noFill/>
          </a:ln>
          <a:effectLst/>
        </p:spPr>
        <p:txBody>
          <a:bodyPr wrap="square">
            <a:spAutoFit/>
          </a:bodyPr>
          <a:lstStyle/>
          <a:p>
            <a:pPr algn="r" defTabSz="911931" eaLnBrk="1" hangingPunct="1">
              <a:spcBef>
                <a:spcPts val="0"/>
              </a:spcBef>
              <a:defRPr/>
            </a:pPr>
            <a:r>
              <a:rPr lang="en-US" sz="1596" b="1" dirty="0">
                <a:solidFill>
                  <a:srgbClr val="FEFFFF"/>
                </a:solidFill>
                <a:latin typeface="Arial" panose="020B0604020202020204" pitchFamily="34" charset="0"/>
                <a:ea typeface="+mn-ea"/>
                <a:cs typeface="Arial" panose="020B0604020202020204" pitchFamily="34" charset="0"/>
              </a:rPr>
              <a:t>CCI colocation and CMUG integration meeting | ESRIN 7-9 Nov 2023 </a:t>
            </a:r>
            <a:endParaRPr lang="en-GB" sz="1596" b="1" dirty="0">
              <a:solidFill>
                <a:srgbClr val="FEFFFF"/>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7859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4B24343D-A096-E39A-2913-AF65A4CE83F6}"/>
              </a:ext>
            </a:extLst>
          </p:cNvPr>
          <p:cNvSpPr>
            <a:spLocks noGrp="1"/>
          </p:cNvSpPr>
          <p:nvPr>
            <p:ph type="title"/>
          </p:nvPr>
        </p:nvSpPr>
        <p:spPr>
          <a:xfrm>
            <a:off x="424149" y="231340"/>
            <a:ext cx="10113229" cy="767343"/>
          </a:xfrm>
        </p:spPr>
        <p:txBody>
          <a:bodyPr/>
          <a:lstStyle/>
          <a:p>
            <a:r>
              <a:rPr lang="en-US" sz="2792" dirty="0"/>
              <a:t>EXPANDING ESA’s CLIMATE CHANGE INITIATIVE</a:t>
            </a:r>
            <a:br>
              <a:rPr lang="en-US" sz="2792" dirty="0"/>
            </a:br>
            <a:r>
              <a:rPr lang="en-US" sz="1596" b="0" kern="1200" dirty="0">
                <a:solidFill>
                  <a:schemeClr val="bg1">
                    <a:lumMod val="25000"/>
                  </a:schemeClr>
                </a:solidFill>
                <a:ea typeface="MS PGothic" charset="-128"/>
              </a:rPr>
              <a:t>Duration: 2023-2029 | F</a:t>
            </a:r>
            <a:r>
              <a:rPr lang="en-US" sz="1596" dirty="0" err="1">
                <a:solidFill>
                  <a:schemeClr val="bg1">
                    <a:lumMod val="25000"/>
                  </a:schemeClr>
                </a:solidFill>
                <a:ea typeface="MS PGothic" charset="-128"/>
              </a:rPr>
              <a:t>unding</a:t>
            </a:r>
            <a:r>
              <a:rPr lang="en-US" sz="1596" dirty="0">
                <a:solidFill>
                  <a:schemeClr val="bg1">
                    <a:lumMod val="25000"/>
                  </a:schemeClr>
                </a:solidFill>
                <a:ea typeface="MS PGothic" charset="-128"/>
              </a:rPr>
              <a:t>:  phase 1 ~87 </a:t>
            </a:r>
            <a:r>
              <a:rPr lang="en-US" sz="1596" dirty="0" err="1">
                <a:solidFill>
                  <a:schemeClr val="bg1">
                    <a:lumMod val="25000"/>
                  </a:schemeClr>
                </a:solidFill>
                <a:ea typeface="MS PGothic" charset="-128"/>
              </a:rPr>
              <a:t>Meuro</a:t>
            </a:r>
            <a:r>
              <a:rPr lang="en-US" sz="1596" dirty="0">
                <a:solidFill>
                  <a:schemeClr val="bg1">
                    <a:lumMod val="25000"/>
                  </a:schemeClr>
                </a:solidFill>
                <a:ea typeface="MS PGothic" charset="-128"/>
              </a:rPr>
              <a:t> ; phase 2 – TBD at CMIN 2025</a:t>
            </a:r>
            <a:endParaRPr lang="en-GB" sz="2792" dirty="0"/>
          </a:p>
        </p:txBody>
      </p:sp>
      <p:sp>
        <p:nvSpPr>
          <p:cNvPr id="8" name="TextBox 7">
            <a:extLst>
              <a:ext uri="{FF2B5EF4-FFF2-40B4-BE49-F238E27FC236}">
                <a16:creationId xmlns:a16="http://schemas.microsoft.com/office/drawing/2014/main" id="{4F613937-F552-A2FF-5D5B-53DB2335B32C}"/>
              </a:ext>
            </a:extLst>
          </p:cNvPr>
          <p:cNvSpPr txBox="1"/>
          <p:nvPr/>
        </p:nvSpPr>
        <p:spPr>
          <a:xfrm>
            <a:off x="424149" y="3799059"/>
            <a:ext cx="3739044" cy="1934376"/>
          </a:xfrm>
          <a:prstGeom prst="rect">
            <a:avLst/>
          </a:prstGeom>
          <a:noFill/>
        </p:spPr>
        <p:txBody>
          <a:bodyPr wrap="square" rtlCol="0">
            <a:spAutoFit/>
          </a:bodyPr>
          <a:lstStyle/>
          <a:p>
            <a:pPr marL="284978" indent="-284978" defTabSz="911931" eaLnBrk="1" hangingPunct="1">
              <a:buClr>
                <a:srgbClr val="3EB6A2"/>
              </a:buClr>
              <a:buFont typeface="Wingdings" pitchFamily="2" charset="2"/>
              <a:buChar char="§"/>
              <a:defRPr/>
            </a:pPr>
            <a:r>
              <a:rPr lang="en-US" sz="1995" dirty="0">
                <a:solidFill>
                  <a:srgbClr val="FEFFFF"/>
                </a:solidFill>
                <a:latin typeface="Arial" panose="020B0604020202020204" pitchFamily="34" charset="0"/>
                <a:ea typeface="+mn-ea"/>
                <a:cs typeface="Arial" panose="020B0604020202020204" pitchFamily="34" charset="0"/>
              </a:rPr>
              <a:t>Providing </a:t>
            </a:r>
            <a:r>
              <a:rPr lang="en-US" sz="1995" b="1" dirty="0">
                <a:solidFill>
                  <a:srgbClr val="FEFFFF"/>
                </a:solidFill>
                <a:latin typeface="Arial" panose="020B0604020202020204" pitchFamily="34" charset="0"/>
                <a:ea typeface="+mn-ea"/>
                <a:cs typeface="Arial" panose="020B0604020202020204" pitchFamily="34" charset="0"/>
              </a:rPr>
              <a:t>physical evidence </a:t>
            </a:r>
            <a:r>
              <a:rPr lang="en-US" sz="1995" dirty="0">
                <a:solidFill>
                  <a:srgbClr val="FEFFFF"/>
                </a:solidFill>
                <a:latin typeface="Arial" panose="020B0604020202020204" pitchFamily="34" charset="0"/>
                <a:ea typeface="+mn-ea"/>
                <a:cs typeface="Arial" panose="020B0604020202020204" pitchFamily="34" charset="0"/>
              </a:rPr>
              <a:t>for a changing climate, R&amp;D for </a:t>
            </a:r>
            <a:r>
              <a:rPr lang="en-US" sz="1995" b="1" dirty="0">
                <a:solidFill>
                  <a:srgbClr val="FEFFFF"/>
                </a:solidFill>
                <a:latin typeface="Arial" panose="020B0604020202020204" pitchFamily="34" charset="0"/>
                <a:ea typeface="+mn-ea"/>
                <a:cs typeface="Arial" panose="020B0604020202020204" pitchFamily="34" charset="0"/>
              </a:rPr>
              <a:t>operational climate services</a:t>
            </a:r>
            <a:endParaRPr lang="en-US" sz="1995" dirty="0">
              <a:solidFill>
                <a:srgbClr val="FEFFFF"/>
              </a:solidFill>
              <a:latin typeface="Arial" panose="020B0604020202020204" pitchFamily="34" charset="0"/>
              <a:ea typeface="+mn-ea"/>
              <a:cs typeface="Arial" panose="020B0604020202020204" pitchFamily="34" charset="0"/>
            </a:endParaRPr>
          </a:p>
          <a:p>
            <a:pPr defTabSz="911931" eaLnBrk="1" hangingPunct="1">
              <a:buClr>
                <a:srgbClr val="3EB6A2"/>
              </a:buClr>
              <a:defRPr/>
            </a:pPr>
            <a:endParaRPr lang="en-US" sz="1995" dirty="0">
              <a:solidFill>
                <a:srgbClr val="FEFFFF"/>
              </a:solidFill>
              <a:latin typeface="Arial" panose="020B0604020202020204" pitchFamily="34" charset="0"/>
              <a:ea typeface="+mn-ea"/>
              <a:cs typeface="Arial" panose="020B0604020202020204" pitchFamily="34" charset="0"/>
            </a:endParaRPr>
          </a:p>
        </p:txBody>
      </p:sp>
      <p:pic>
        <p:nvPicPr>
          <p:cNvPr id="12" name="Picture 11" descr="Graphical user interface, text&#10;&#10;Description automatically generated">
            <a:extLst>
              <a:ext uri="{FF2B5EF4-FFF2-40B4-BE49-F238E27FC236}">
                <a16:creationId xmlns:a16="http://schemas.microsoft.com/office/drawing/2014/main" id="{8F021C0E-2738-CE57-9383-78A18857AF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6389" y="3141562"/>
            <a:ext cx="1030346" cy="451468"/>
          </a:xfrm>
          <a:prstGeom prst="rect">
            <a:avLst/>
          </a:prstGeom>
        </p:spPr>
      </p:pic>
      <p:pic>
        <p:nvPicPr>
          <p:cNvPr id="13" name="Graphic 12">
            <a:extLst>
              <a:ext uri="{FF2B5EF4-FFF2-40B4-BE49-F238E27FC236}">
                <a16:creationId xmlns:a16="http://schemas.microsoft.com/office/drawing/2014/main" id="{A9764D24-44DA-8FEC-C52E-69E96CB59B9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59889" y="3043859"/>
            <a:ext cx="598143" cy="549171"/>
          </a:xfrm>
          <a:prstGeom prst="rect">
            <a:avLst/>
          </a:prstGeom>
        </p:spPr>
      </p:pic>
      <p:pic>
        <p:nvPicPr>
          <p:cNvPr id="15" name="Picture 14" descr="Map&#10;&#10;Description automatically generated">
            <a:extLst>
              <a:ext uri="{FF2B5EF4-FFF2-40B4-BE49-F238E27FC236}">
                <a16:creationId xmlns:a16="http://schemas.microsoft.com/office/drawing/2014/main" id="{03A7B6B2-DB2E-D1FE-BA13-C30FBB70BCD5}"/>
              </a:ext>
            </a:extLst>
          </p:cNvPr>
          <p:cNvPicPr>
            <a:picLocks noChangeAspect="1"/>
          </p:cNvPicPr>
          <p:nvPr/>
        </p:nvPicPr>
        <p:blipFill rotWithShape="1">
          <a:blip r:embed="rId5">
            <a:extLst>
              <a:ext uri="{28A0092B-C50C-407E-A947-70E740481C1C}">
                <a14:useLocalDpi xmlns:a14="http://schemas.microsoft.com/office/drawing/2010/main" val="0"/>
              </a:ext>
            </a:extLst>
          </a:blip>
          <a:srcRect l="2942" t="1201" r="2942" b="2315"/>
          <a:stretch/>
        </p:blipFill>
        <p:spPr>
          <a:xfrm>
            <a:off x="6995794" y="1236491"/>
            <a:ext cx="2178241" cy="2247659"/>
          </a:xfrm>
          <a:prstGeom prst="rect">
            <a:avLst/>
          </a:prstGeom>
        </p:spPr>
      </p:pic>
      <p:pic>
        <p:nvPicPr>
          <p:cNvPr id="17" name="Picture 16" descr="A picture containing several&#10;&#10;Description automatically generated">
            <a:extLst>
              <a:ext uri="{FF2B5EF4-FFF2-40B4-BE49-F238E27FC236}">
                <a16:creationId xmlns:a16="http://schemas.microsoft.com/office/drawing/2014/main" id="{7E8785EF-881A-5DB0-5E95-D5B69DE7F5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342" y="1377360"/>
            <a:ext cx="3877419" cy="2215669"/>
          </a:xfrm>
          <a:prstGeom prst="rect">
            <a:avLst/>
          </a:prstGeom>
        </p:spPr>
      </p:pic>
      <p:pic>
        <p:nvPicPr>
          <p:cNvPr id="21" name="Picture 20" descr="Logo&#10;&#10;Description automatically generated">
            <a:extLst>
              <a:ext uri="{FF2B5EF4-FFF2-40B4-BE49-F238E27FC236}">
                <a16:creationId xmlns:a16="http://schemas.microsoft.com/office/drawing/2014/main" id="{5D1CAEA5-613F-88F3-00AA-D07176B903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63970" y="-1564561"/>
            <a:ext cx="1317439" cy="1317439"/>
          </a:xfrm>
          <a:prstGeom prst="rect">
            <a:avLst/>
          </a:prstGeom>
        </p:spPr>
      </p:pic>
      <p:sp>
        <p:nvSpPr>
          <p:cNvPr id="24" name="TextBox 23">
            <a:extLst>
              <a:ext uri="{FF2B5EF4-FFF2-40B4-BE49-F238E27FC236}">
                <a16:creationId xmlns:a16="http://schemas.microsoft.com/office/drawing/2014/main" id="{68ADA928-7588-C48B-FD10-554426B5714E}"/>
              </a:ext>
            </a:extLst>
          </p:cNvPr>
          <p:cNvSpPr txBox="1"/>
          <p:nvPr/>
        </p:nvSpPr>
        <p:spPr>
          <a:xfrm>
            <a:off x="4344760" y="3799059"/>
            <a:ext cx="2632094" cy="2241383"/>
          </a:xfrm>
          <a:prstGeom prst="rect">
            <a:avLst/>
          </a:prstGeom>
          <a:noFill/>
        </p:spPr>
        <p:txBody>
          <a:bodyPr wrap="square" rtlCol="0">
            <a:spAutoFit/>
          </a:bodyPr>
          <a:lstStyle/>
          <a:p>
            <a:pPr marL="284978" indent="-284978" defTabSz="911931" eaLnBrk="1" hangingPunct="1">
              <a:buClr>
                <a:srgbClr val="3EB6A2"/>
              </a:buClr>
              <a:buFont typeface="Wingdings" pitchFamily="2" charset="2"/>
              <a:buChar char="§"/>
              <a:defRPr/>
            </a:pPr>
            <a:r>
              <a:rPr lang="en-US" sz="1995" dirty="0">
                <a:solidFill>
                  <a:srgbClr val="FEFFFF"/>
                </a:solidFill>
                <a:latin typeface="Arial" panose="020B0604020202020204" pitchFamily="34" charset="0"/>
                <a:ea typeface="+mn-ea"/>
                <a:cs typeface="Arial" panose="020B0604020202020204" pitchFamily="34" charset="0"/>
              </a:rPr>
              <a:t>Earth observation data support and verify the </a:t>
            </a:r>
            <a:r>
              <a:rPr lang="en-US" sz="1995" b="1" dirty="0">
                <a:solidFill>
                  <a:srgbClr val="FEFFFF"/>
                </a:solidFill>
                <a:latin typeface="Arial" panose="020B0604020202020204" pitchFamily="34" charset="0"/>
                <a:ea typeface="+mn-ea"/>
                <a:cs typeface="Arial" panose="020B0604020202020204" pitchFamily="34" charset="0"/>
              </a:rPr>
              <a:t>UNFCCC Paris Agreement </a:t>
            </a:r>
            <a:r>
              <a:rPr lang="en-US" sz="1995" dirty="0">
                <a:solidFill>
                  <a:srgbClr val="FEFFFF"/>
                </a:solidFill>
                <a:latin typeface="Arial" panose="020B0604020202020204" pitchFamily="34" charset="0"/>
                <a:ea typeface="+mn-ea"/>
                <a:cs typeface="Arial" panose="020B0604020202020204" pitchFamily="34" charset="0"/>
              </a:rPr>
              <a:t>pledges</a:t>
            </a:r>
          </a:p>
          <a:p>
            <a:pPr marL="284978" indent="-284978" defTabSz="911931" eaLnBrk="1" hangingPunct="1">
              <a:buClr>
                <a:srgbClr val="3EB6A2"/>
              </a:buClr>
              <a:buFont typeface="Wingdings" pitchFamily="2" charset="2"/>
              <a:buChar char="§"/>
              <a:defRPr/>
            </a:pPr>
            <a:endParaRPr lang="en-US" sz="1995" dirty="0">
              <a:solidFill>
                <a:srgbClr val="003249"/>
              </a:solidFill>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4C636DBF-301F-83A7-E275-E9B00158B5E4}"/>
              </a:ext>
            </a:extLst>
          </p:cNvPr>
          <p:cNvSpPr txBox="1"/>
          <p:nvPr/>
        </p:nvSpPr>
        <p:spPr>
          <a:xfrm>
            <a:off x="6744212" y="3766114"/>
            <a:ext cx="2743079" cy="2241383"/>
          </a:xfrm>
          <a:prstGeom prst="rect">
            <a:avLst/>
          </a:prstGeom>
          <a:noFill/>
        </p:spPr>
        <p:txBody>
          <a:bodyPr wrap="square" rtlCol="0">
            <a:spAutoFit/>
          </a:bodyPr>
          <a:lstStyle/>
          <a:p>
            <a:pPr marL="284978" indent="-284978" defTabSz="911931" eaLnBrk="1" hangingPunct="1">
              <a:buClr>
                <a:srgbClr val="3EB6A2"/>
              </a:buClr>
              <a:buFont typeface="Wingdings" pitchFamily="2" charset="2"/>
              <a:buChar char="§"/>
              <a:defRPr/>
            </a:pPr>
            <a:r>
              <a:rPr lang="en-US" sz="1995" b="1" dirty="0">
                <a:solidFill>
                  <a:srgbClr val="FEFFFF"/>
                </a:solidFill>
                <a:latin typeface="Arial" panose="020B0604020202020204" pitchFamily="34" charset="0"/>
                <a:ea typeface="+mn-ea"/>
                <a:cs typeface="Arial" panose="020B0604020202020204" pitchFamily="34" charset="0"/>
              </a:rPr>
              <a:t>Linking observations with modelling </a:t>
            </a:r>
            <a:r>
              <a:rPr lang="en-US" sz="1995" dirty="0">
                <a:solidFill>
                  <a:srgbClr val="FEFFFF"/>
                </a:solidFill>
                <a:latin typeface="Arial" panose="020B0604020202020204" pitchFamily="34" charset="0"/>
                <a:ea typeface="+mn-ea"/>
                <a:cs typeface="Arial" panose="020B0604020202020204" pitchFamily="34" charset="0"/>
              </a:rPr>
              <a:t>provides trustworthy climate predictions and projections </a:t>
            </a:r>
          </a:p>
          <a:p>
            <a:pPr marL="284978" indent="-284978" defTabSz="911931" eaLnBrk="1" hangingPunct="1">
              <a:buClr>
                <a:srgbClr val="3EB6A2"/>
              </a:buClr>
              <a:buFont typeface="Wingdings" pitchFamily="2" charset="2"/>
              <a:buChar char="§"/>
              <a:defRPr/>
            </a:pPr>
            <a:endParaRPr lang="en-US" sz="1995" dirty="0">
              <a:solidFill>
                <a:srgbClr val="003249"/>
              </a:solidFill>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7E7B6119-CB19-F9CC-CD16-342A77B50991}"/>
              </a:ext>
            </a:extLst>
          </p:cNvPr>
          <p:cNvSpPr txBox="1"/>
          <p:nvPr/>
        </p:nvSpPr>
        <p:spPr>
          <a:xfrm>
            <a:off x="9452333" y="3805036"/>
            <a:ext cx="2632094" cy="1012893"/>
          </a:xfrm>
          <a:prstGeom prst="rect">
            <a:avLst/>
          </a:prstGeom>
          <a:noFill/>
        </p:spPr>
        <p:txBody>
          <a:bodyPr wrap="square" rtlCol="0">
            <a:spAutoFit/>
          </a:bodyPr>
          <a:lstStyle/>
          <a:p>
            <a:pPr marL="284978" indent="-284978" defTabSz="911931" eaLnBrk="1" hangingPunct="1">
              <a:buClr>
                <a:srgbClr val="3EB6A2"/>
              </a:buClr>
              <a:buFont typeface="Wingdings" pitchFamily="2" charset="2"/>
              <a:buChar char="§"/>
              <a:defRPr/>
            </a:pPr>
            <a:r>
              <a:rPr lang="en-US" sz="1995" dirty="0">
                <a:solidFill>
                  <a:srgbClr val="FEFFFF"/>
                </a:solidFill>
                <a:latin typeface="Arial" panose="020B0604020202020204" pitchFamily="34" charset="0"/>
                <a:ea typeface="+mn-ea"/>
                <a:cs typeface="Arial" panose="020B0604020202020204" pitchFamily="34" charset="0"/>
              </a:rPr>
              <a:t>Cross-ECVs and Tipping Points </a:t>
            </a:r>
          </a:p>
          <a:p>
            <a:pPr defTabSz="911931" eaLnBrk="1" hangingPunct="1">
              <a:defRPr/>
            </a:pPr>
            <a:endParaRPr lang="en-US" sz="1995" dirty="0">
              <a:solidFill>
                <a:srgbClr val="003249"/>
              </a:solidFill>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1EE679E6-ECBA-066E-60E1-9EF14B17840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34" t="1804" r="2003" b="10553"/>
          <a:stretch/>
        </p:blipFill>
        <p:spPr>
          <a:xfrm>
            <a:off x="9341347" y="1518907"/>
            <a:ext cx="2743079" cy="1656138"/>
          </a:xfrm>
          <a:prstGeom prst="rect">
            <a:avLst/>
          </a:prstGeom>
        </p:spPr>
      </p:pic>
      <p:sp>
        <p:nvSpPr>
          <p:cNvPr id="4" name="TextBox 3">
            <a:extLst>
              <a:ext uri="{FF2B5EF4-FFF2-40B4-BE49-F238E27FC236}">
                <a16:creationId xmlns:a16="http://schemas.microsoft.com/office/drawing/2014/main" id="{D3331BCA-D904-7137-73A7-59D75D8EA2A4}"/>
              </a:ext>
            </a:extLst>
          </p:cNvPr>
          <p:cNvSpPr txBox="1"/>
          <p:nvPr/>
        </p:nvSpPr>
        <p:spPr>
          <a:xfrm>
            <a:off x="415767" y="5760993"/>
            <a:ext cx="8571577" cy="644792"/>
          </a:xfrm>
          <a:prstGeom prst="rect">
            <a:avLst/>
          </a:prstGeom>
          <a:noFill/>
        </p:spPr>
        <p:txBody>
          <a:bodyPr wrap="none" rtlCol="0">
            <a:spAutoFit/>
          </a:bodyPr>
          <a:lstStyle/>
          <a:p>
            <a:pPr defTabSz="911931" eaLnBrk="1" hangingPunct="1"/>
            <a:r>
              <a:rPr lang="en-GB" sz="1795" dirty="0">
                <a:solidFill>
                  <a:srgbClr val="FEFFFF"/>
                </a:solidFill>
                <a:latin typeface="Arial" panose="020B0604020202020204" pitchFamily="34" charset="0"/>
                <a:ea typeface="+mn-ea"/>
                <a:cs typeface="Arial" panose="020B0604020202020204" pitchFamily="34" charset="0"/>
              </a:rPr>
              <a:t>Further information on upcoming opportunities</a:t>
            </a:r>
          </a:p>
          <a:p>
            <a:pPr defTabSz="911931" eaLnBrk="1" hangingPunct="1"/>
            <a:r>
              <a:rPr lang="en-GB" sz="1795"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9"/>
              </a:rPr>
              <a:t>https://climate.esa.int/en/esa-climate/climate-space-information-day-10-may-2023/</a:t>
            </a:r>
            <a:endParaRPr lang="en-GB" sz="1795" dirty="0">
              <a:solidFill>
                <a:srgbClr val="FEFFFF"/>
              </a:solidFill>
              <a:latin typeface="Arial" panose="020B0604020202020204" pitchFamily="34" charset="0"/>
              <a:ea typeface="+mn-ea"/>
              <a:cs typeface="Arial" panose="020B0604020202020204" pitchFamily="34" charset="0"/>
            </a:endParaRPr>
          </a:p>
        </p:txBody>
      </p:sp>
      <p:pic>
        <p:nvPicPr>
          <p:cNvPr id="1026" name="Picture 2" descr="Image result for UNFCCC Paris agreement ">
            <a:extLst>
              <a:ext uri="{FF2B5EF4-FFF2-40B4-BE49-F238E27FC236}">
                <a16:creationId xmlns:a16="http://schemas.microsoft.com/office/drawing/2014/main" id="{3B941C8D-78E1-6519-9131-2AA09636CD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6324" y="1370229"/>
            <a:ext cx="1828713" cy="21715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0518BD7-AD9B-AA6F-1CD1-7ED3C3E5999D}"/>
              </a:ext>
            </a:extLst>
          </p:cNvPr>
          <p:cNvSpPr txBox="1"/>
          <p:nvPr/>
        </p:nvSpPr>
        <p:spPr>
          <a:xfrm>
            <a:off x="9452333" y="5118066"/>
            <a:ext cx="2632094" cy="1013354"/>
          </a:xfrm>
          <a:prstGeom prst="rect">
            <a:avLst/>
          </a:prstGeom>
          <a:noFill/>
        </p:spPr>
        <p:txBody>
          <a:bodyPr wrap="square" rtlCol="0">
            <a:spAutoFit/>
          </a:bodyPr>
          <a:lstStyle/>
          <a:p>
            <a:pPr marL="284978" indent="-284978" defTabSz="911931" eaLnBrk="1" hangingPunct="1">
              <a:buClr>
                <a:srgbClr val="3EB6A2"/>
              </a:buClr>
              <a:buFont typeface="Wingdings" pitchFamily="2" charset="2"/>
              <a:buChar char="§"/>
              <a:defRPr/>
            </a:pPr>
            <a:r>
              <a:rPr lang="en-US" sz="1995" dirty="0">
                <a:solidFill>
                  <a:srgbClr val="FEFFFF"/>
                </a:solidFill>
                <a:latin typeface="Arial" panose="020B0604020202020204" pitchFamily="34" charset="0"/>
                <a:ea typeface="+mn-ea"/>
                <a:cs typeface="Arial" panose="020B0604020202020204" pitchFamily="34" charset="0"/>
              </a:rPr>
              <a:t>Knowledge Exchange</a:t>
            </a:r>
          </a:p>
          <a:p>
            <a:pPr defTabSz="911931" eaLnBrk="1" hangingPunct="1">
              <a:defRPr/>
            </a:pPr>
            <a:endParaRPr lang="en-US" sz="1995" dirty="0">
              <a:solidFill>
                <a:srgbClr val="003249"/>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1871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A2E45-CD7D-F4D5-410E-ABBE5B109718}"/>
              </a:ext>
            </a:extLst>
          </p:cNvPr>
          <p:cNvSpPr>
            <a:spLocks noGrp="1"/>
          </p:cNvSpPr>
          <p:nvPr>
            <p:ph type="title"/>
          </p:nvPr>
        </p:nvSpPr>
        <p:spPr/>
        <p:txBody>
          <a:bodyPr/>
          <a:lstStyle/>
          <a:p>
            <a:r>
              <a:rPr lang="en-GB"/>
              <a:t>THEMATIC STRUCTURE OF CLIMATE-SPACE</a:t>
            </a:r>
          </a:p>
        </p:txBody>
      </p:sp>
      <p:sp>
        <p:nvSpPr>
          <p:cNvPr id="3" name="Content Placeholder 2">
            <a:extLst>
              <a:ext uri="{FF2B5EF4-FFF2-40B4-BE49-F238E27FC236}">
                <a16:creationId xmlns:a16="http://schemas.microsoft.com/office/drawing/2014/main" id="{BB2590B0-BFF9-1FB8-C79A-7166552BE30E}"/>
              </a:ext>
            </a:extLst>
          </p:cNvPr>
          <p:cNvSpPr>
            <a:spLocks noGrp="1"/>
          </p:cNvSpPr>
          <p:nvPr>
            <p:ph idx="1"/>
          </p:nvPr>
        </p:nvSpPr>
        <p:spPr>
          <a:xfrm>
            <a:off x="-260545" y="1223972"/>
            <a:ext cx="11732718" cy="5313471"/>
          </a:xfrm>
        </p:spPr>
        <p:txBody>
          <a:bodyPr/>
          <a:lstStyle/>
          <a:p>
            <a:pPr marL="893966" lvl="1" indent="-284978">
              <a:buFont typeface="Arial" panose="020B0604020202020204" pitchFamily="34" charset="0"/>
              <a:buChar char="•"/>
            </a:pPr>
            <a:r>
              <a:rPr lang="en-GB" b="1" dirty="0">
                <a:solidFill>
                  <a:schemeClr val="bg1">
                    <a:lumMod val="25000"/>
                  </a:schemeClr>
                </a:solidFill>
                <a:effectLst/>
              </a:rPr>
              <a:t>Theme I</a:t>
            </a:r>
            <a:r>
              <a:rPr lang="en-GB" dirty="0">
                <a:solidFill>
                  <a:schemeClr val="bg1"/>
                </a:solidFill>
                <a:effectLst/>
              </a:rPr>
              <a:t> – The excellence base – ECVs </a:t>
            </a:r>
          </a:p>
          <a:p>
            <a:pPr marL="893966" lvl="1" indent="-284978">
              <a:buFont typeface="Arial" panose="020B0604020202020204" pitchFamily="34" charset="0"/>
              <a:buChar char="•"/>
            </a:pPr>
            <a:r>
              <a:rPr lang="en-GB" b="1" dirty="0">
                <a:solidFill>
                  <a:schemeClr val="bg1">
                    <a:lumMod val="25000"/>
                  </a:schemeClr>
                </a:solidFill>
                <a:effectLst/>
              </a:rPr>
              <a:t>Theme II </a:t>
            </a:r>
            <a:r>
              <a:rPr lang="en-GB" dirty="0">
                <a:solidFill>
                  <a:schemeClr val="bg1"/>
                </a:solidFill>
                <a:effectLst/>
              </a:rPr>
              <a:t>- Cross-ECV applications</a:t>
            </a:r>
          </a:p>
          <a:p>
            <a:pPr marL="1502954" lvl="2" indent="-284978">
              <a:buFont typeface="Arial" panose="020B0604020202020204" pitchFamily="34" charset="0"/>
              <a:buChar char="•"/>
            </a:pPr>
            <a:r>
              <a:rPr lang="en-GB" dirty="0">
                <a:solidFill>
                  <a:schemeClr val="bg1"/>
                </a:solidFill>
                <a:effectLst/>
                <a:latin typeface="Arial" panose="020B0604020202020204" pitchFamily="34" charset="0"/>
                <a:ea typeface="Cambria" panose="02040503050406030204" pitchFamily="18" charset="0"/>
              </a:rPr>
              <a:t>Support to climate policy needs: UNFCCC Paris Agreement </a:t>
            </a:r>
          </a:p>
          <a:p>
            <a:pPr marL="1502954" lvl="2" indent="-284978">
              <a:buFont typeface="Arial" panose="020B0604020202020204" pitchFamily="34" charset="0"/>
              <a:buChar char="•"/>
            </a:pPr>
            <a:r>
              <a:rPr lang="en-GB" dirty="0">
                <a:solidFill>
                  <a:schemeClr val="bg1"/>
                </a:solidFill>
                <a:latin typeface="Arial" panose="020B0604020202020204" pitchFamily="34" charset="0"/>
                <a:ea typeface="Cambria" panose="02040503050406030204" pitchFamily="18" charset="0"/>
              </a:rPr>
              <a:t>Cross-ECVs</a:t>
            </a:r>
          </a:p>
          <a:p>
            <a:pPr marL="1502954" lvl="2" indent="-284978">
              <a:buFont typeface="Arial" panose="020B0604020202020204" pitchFamily="34" charset="0"/>
              <a:buChar char="•"/>
            </a:pPr>
            <a:r>
              <a:rPr lang="en-GB" dirty="0">
                <a:solidFill>
                  <a:schemeClr val="bg1"/>
                </a:solidFill>
                <a:effectLst/>
                <a:latin typeface="Arial" panose="020B0604020202020204" pitchFamily="34" charset="0"/>
                <a:ea typeface="Cambria" panose="02040503050406030204" pitchFamily="18" charset="0"/>
              </a:rPr>
              <a:t>Tipping Points </a:t>
            </a:r>
            <a:endParaRPr lang="en-GB" dirty="0">
              <a:solidFill>
                <a:schemeClr val="bg1"/>
              </a:solidFill>
            </a:endParaRPr>
          </a:p>
          <a:p>
            <a:pPr marL="893966" lvl="1" indent="-284978">
              <a:buFont typeface="Arial" panose="020B0604020202020204" pitchFamily="34" charset="0"/>
              <a:buChar char="•"/>
            </a:pPr>
            <a:r>
              <a:rPr lang="en-GB" b="1" dirty="0">
                <a:solidFill>
                  <a:schemeClr val="bg1">
                    <a:lumMod val="25000"/>
                  </a:schemeClr>
                </a:solidFill>
                <a:effectLst/>
              </a:rPr>
              <a:t>Theme III </a:t>
            </a:r>
            <a:r>
              <a:rPr lang="en-GB" dirty="0">
                <a:solidFill>
                  <a:schemeClr val="bg1"/>
                </a:solidFill>
                <a:effectLst/>
              </a:rPr>
              <a:t>- Linking climate observations &amp; modelling </a:t>
            </a:r>
            <a:endParaRPr lang="en-GB" dirty="0">
              <a:solidFill>
                <a:schemeClr val="bg1"/>
              </a:solidFill>
            </a:endParaRPr>
          </a:p>
          <a:p>
            <a:pPr marL="893966" lvl="1" indent="-284978">
              <a:buFont typeface="Arial" panose="020B0604020202020204" pitchFamily="34" charset="0"/>
              <a:buChar char="•"/>
            </a:pPr>
            <a:r>
              <a:rPr lang="en-GB" b="1" dirty="0">
                <a:solidFill>
                  <a:schemeClr val="bg1">
                    <a:lumMod val="25000"/>
                  </a:schemeClr>
                </a:solidFill>
                <a:effectLst/>
              </a:rPr>
              <a:t>Theme IV </a:t>
            </a:r>
            <a:r>
              <a:rPr lang="en-GB" dirty="0">
                <a:solidFill>
                  <a:schemeClr val="bg1"/>
                </a:solidFill>
                <a:effectLst/>
              </a:rPr>
              <a:t>- Knowledge Exchange </a:t>
            </a:r>
            <a:endParaRPr lang="en-GB" dirty="0">
              <a:solidFill>
                <a:schemeClr val="bg1"/>
              </a:solidFill>
            </a:endParaRPr>
          </a:p>
          <a:p>
            <a:endParaRPr lang="en-GB" dirty="0"/>
          </a:p>
        </p:txBody>
      </p:sp>
      <p:sp>
        <p:nvSpPr>
          <p:cNvPr id="4" name="TextBox 3">
            <a:extLst>
              <a:ext uri="{FF2B5EF4-FFF2-40B4-BE49-F238E27FC236}">
                <a16:creationId xmlns:a16="http://schemas.microsoft.com/office/drawing/2014/main" id="{602DEB38-3A12-1FDA-8E6F-B861073BD377}"/>
              </a:ext>
            </a:extLst>
          </p:cNvPr>
          <p:cNvSpPr txBox="1"/>
          <p:nvPr/>
        </p:nvSpPr>
        <p:spPr>
          <a:xfrm>
            <a:off x="618988" y="4244155"/>
            <a:ext cx="10954024" cy="1626768"/>
          </a:xfrm>
          <a:prstGeom prst="rect">
            <a:avLst/>
          </a:prstGeom>
          <a:noFill/>
        </p:spPr>
        <p:txBody>
          <a:bodyPr wrap="square" rtlCol="0">
            <a:spAutoFit/>
          </a:bodyPr>
          <a:lstStyle/>
          <a:p>
            <a:pPr defTabSz="911931" eaLnBrk="1" hangingPunct="1">
              <a:defRPr/>
            </a:pPr>
            <a:r>
              <a:rPr lang="en-US" sz="1995" b="1">
                <a:solidFill>
                  <a:srgbClr val="FEFFFF">
                    <a:lumMod val="25000"/>
                  </a:srgbClr>
                </a:solidFill>
                <a:latin typeface="Arial" panose="020B0604020202020204"/>
                <a:ea typeface="+mn-ea"/>
              </a:rPr>
              <a:t>Implementation approach (in a nutshell)</a:t>
            </a:r>
          </a:p>
          <a:p>
            <a:pPr defTabSz="911931" eaLnBrk="1" hangingPunct="1">
              <a:defRPr/>
            </a:pPr>
            <a:endParaRPr lang="en-US" sz="1995" b="1">
              <a:solidFill>
                <a:srgbClr val="FEFFFF">
                  <a:lumMod val="25000"/>
                </a:srgbClr>
              </a:solidFill>
              <a:latin typeface="Arial" panose="020B0604020202020204"/>
              <a:ea typeface="+mn-ea"/>
            </a:endParaRPr>
          </a:p>
          <a:p>
            <a:pPr marL="455955" indent="-455955" defTabSz="911931" eaLnBrk="1" hangingPunct="1">
              <a:buClr>
                <a:srgbClr val="FEFFFF">
                  <a:lumMod val="25000"/>
                </a:srgbClr>
              </a:buClr>
              <a:buFont typeface="Wingdings" pitchFamily="2" charset="2"/>
              <a:buChar char="§"/>
              <a:defRPr/>
            </a:pPr>
            <a:r>
              <a:rPr lang="en-US" sz="1995">
                <a:solidFill>
                  <a:srgbClr val="FEFFFF"/>
                </a:solidFill>
                <a:latin typeface="Arial" panose="020B0604020202020204"/>
                <a:ea typeface="+mn-ea"/>
              </a:rPr>
              <a:t>Maintain and extend the existing Excellence Base T-I</a:t>
            </a:r>
          </a:p>
          <a:p>
            <a:pPr marL="455955" indent="-455955" defTabSz="911931" eaLnBrk="1" hangingPunct="1">
              <a:buClr>
                <a:srgbClr val="FEFFFF">
                  <a:lumMod val="25000"/>
                </a:srgbClr>
              </a:buClr>
              <a:buFont typeface="Wingdings" pitchFamily="2" charset="2"/>
              <a:buChar char="§"/>
              <a:defRPr/>
            </a:pPr>
            <a:r>
              <a:rPr lang="en-US" sz="1995">
                <a:solidFill>
                  <a:srgbClr val="FEFFFF"/>
                </a:solidFill>
                <a:latin typeface="Arial" panose="020B0604020202020204"/>
                <a:ea typeface="+mn-ea"/>
              </a:rPr>
              <a:t>Focus on establishing new activities under T-II/ III</a:t>
            </a:r>
          </a:p>
          <a:p>
            <a:pPr marL="455955" indent="-455955" defTabSz="911931" eaLnBrk="1" hangingPunct="1">
              <a:buClr>
                <a:srgbClr val="FEFFFF">
                  <a:lumMod val="25000"/>
                </a:srgbClr>
              </a:buClr>
              <a:buFont typeface="Wingdings" pitchFamily="2" charset="2"/>
              <a:buChar char="§"/>
              <a:defRPr/>
            </a:pPr>
            <a:r>
              <a:rPr lang="en-US" sz="1995">
                <a:solidFill>
                  <a:srgbClr val="FEFFFF"/>
                </a:solidFill>
                <a:latin typeface="Arial" panose="020B0604020202020204"/>
                <a:ea typeface="+mn-ea"/>
              </a:rPr>
              <a:t>Evolve and adapt T-IV</a:t>
            </a:r>
            <a:endParaRPr lang="en-GB" sz="1995">
              <a:solidFill>
                <a:srgbClr val="FEFFFF"/>
              </a:solidFill>
              <a:latin typeface="Arial" panose="020B0604020202020204"/>
              <a:ea typeface="+mn-ea"/>
            </a:endParaRPr>
          </a:p>
        </p:txBody>
      </p:sp>
    </p:spTree>
    <p:extLst>
      <p:ext uri="{BB962C8B-B14F-4D97-AF65-F5344CB8AC3E}">
        <p14:creationId xmlns:p14="http://schemas.microsoft.com/office/powerpoint/2010/main" val="394539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06146-4F9E-2E21-E3E7-BF4F82C7493A}"/>
              </a:ext>
            </a:extLst>
          </p:cNvPr>
          <p:cNvSpPr>
            <a:spLocks noGrp="1"/>
          </p:cNvSpPr>
          <p:nvPr>
            <p:ph type="title"/>
          </p:nvPr>
        </p:nvSpPr>
        <p:spPr>
          <a:xfrm>
            <a:off x="215410" y="215354"/>
            <a:ext cx="11010029" cy="460406"/>
          </a:xfrm>
        </p:spPr>
        <p:txBody>
          <a:bodyPr/>
          <a:lstStyle/>
          <a:p>
            <a:r>
              <a:rPr lang="en-GB" sz="2394"/>
              <a:t>CLIMATE-SPACE - EXTENDED &amp; EXPANDED SUPPORT </a:t>
            </a:r>
            <a:endParaRPr lang="en-US" sz="2394"/>
          </a:p>
        </p:txBody>
      </p:sp>
      <p:sp>
        <p:nvSpPr>
          <p:cNvPr id="4" name="Content Placeholder 2">
            <a:extLst>
              <a:ext uri="{FF2B5EF4-FFF2-40B4-BE49-F238E27FC236}">
                <a16:creationId xmlns:a16="http://schemas.microsoft.com/office/drawing/2014/main" id="{B219ADB8-60E8-CA49-084C-43D2C7305790}"/>
              </a:ext>
            </a:extLst>
          </p:cNvPr>
          <p:cNvSpPr txBox="1">
            <a:spLocks/>
          </p:cNvSpPr>
          <p:nvPr/>
        </p:nvSpPr>
        <p:spPr>
          <a:xfrm>
            <a:off x="243562" y="1590612"/>
            <a:ext cx="4272547" cy="4762379"/>
          </a:xfrm>
          <a:prstGeom prst="rect">
            <a:avLst/>
          </a:prstGeom>
          <a:noFill/>
        </p:spPr>
        <p:txBody>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indent="0" algn="just" defTabSz="909454">
              <a:spcBef>
                <a:spcPts val="0"/>
              </a:spcBef>
              <a:buClr>
                <a:srgbClr val="FEFFFF">
                  <a:lumMod val="25000"/>
                </a:srgbClr>
              </a:buClr>
              <a:defRPr/>
            </a:pPr>
            <a:r>
              <a:rPr lang="en-US" sz="1795" b="1">
                <a:solidFill>
                  <a:srgbClr val="FEFFFF"/>
                </a:solidFill>
                <a:latin typeface="Arial" panose="020B0604020202020204"/>
              </a:rPr>
              <a:t>A few observations</a:t>
            </a:r>
          </a:p>
          <a:p>
            <a:pPr marL="378939" indent="-378939" algn="just" defTabSz="909454">
              <a:spcBef>
                <a:spcPts val="0"/>
              </a:spcBef>
              <a:buClr>
                <a:srgbClr val="FEFFFF">
                  <a:lumMod val="25000"/>
                </a:srgbClr>
              </a:buClr>
              <a:buFont typeface="Wingdings" pitchFamily="2" charset="2"/>
              <a:buChar char="§"/>
              <a:defRPr/>
            </a:pPr>
            <a:r>
              <a:rPr lang="en-US" sz="1795" b="1">
                <a:solidFill>
                  <a:srgbClr val="FEFFFF">
                    <a:lumMod val="25000"/>
                  </a:srgbClr>
                </a:solidFill>
                <a:latin typeface="Arial" panose="020B0604020202020204"/>
              </a:rPr>
              <a:t>Over-subscription </a:t>
            </a:r>
            <a:r>
              <a:rPr lang="en-US" sz="1795">
                <a:solidFill>
                  <a:srgbClr val="FEFFFF"/>
                </a:solidFill>
                <a:latin typeface="Arial" panose="020B0604020202020204"/>
              </a:rPr>
              <a:t>additional</a:t>
            </a:r>
            <a:r>
              <a:rPr lang="en-US" sz="1795" b="1">
                <a:solidFill>
                  <a:srgbClr val="FEFFFF">
                    <a:lumMod val="25000"/>
                  </a:srgbClr>
                </a:solidFill>
                <a:latin typeface="Arial" panose="020B0604020202020204"/>
              </a:rPr>
              <a:t> </a:t>
            </a:r>
            <a:r>
              <a:rPr lang="en-US" sz="1795">
                <a:solidFill>
                  <a:srgbClr val="FEFFFF"/>
                </a:solidFill>
                <a:latin typeface="Arial" panose="020B0604020202020204"/>
              </a:rPr>
              <a:t>~ 6 M€ (total ~87 M€)</a:t>
            </a:r>
          </a:p>
          <a:p>
            <a:pPr marL="378939" indent="-378939" algn="just" defTabSz="909454">
              <a:spcBef>
                <a:spcPts val="0"/>
              </a:spcBef>
              <a:buClr>
                <a:srgbClr val="FEFFFF">
                  <a:lumMod val="25000"/>
                </a:srgbClr>
              </a:buClr>
              <a:buFont typeface="Wingdings" pitchFamily="2" charset="2"/>
              <a:buChar char="§"/>
              <a:defRPr/>
            </a:pPr>
            <a:r>
              <a:rPr lang="en-US" sz="1795" b="1">
                <a:solidFill>
                  <a:srgbClr val="FEFFFF">
                    <a:lumMod val="25000"/>
                  </a:srgbClr>
                </a:solidFill>
                <a:latin typeface="Arial" panose="020B0604020202020204"/>
              </a:rPr>
              <a:t>Larger financial envelop </a:t>
            </a:r>
            <a:r>
              <a:rPr lang="en-US" sz="1795">
                <a:solidFill>
                  <a:srgbClr val="FEFFFF"/>
                </a:solidFill>
                <a:latin typeface="Arial" panose="020B0604020202020204"/>
              </a:rPr>
              <a:t>CCI+ ~8 M€ /y </a:t>
            </a:r>
            <a:r>
              <a:rPr lang="en-US" sz="1795">
                <a:solidFill>
                  <a:srgbClr val="FEFFFF"/>
                </a:solidFill>
                <a:latin typeface="Arial" panose="020B0604020202020204"/>
                <a:sym typeface="Wingdings" panose="05000000000000000000" pitchFamily="2" charset="2"/>
              </a:rPr>
              <a:t> CLIMATE-SPACE </a:t>
            </a:r>
            <a:r>
              <a:rPr lang="en-US" sz="1795">
                <a:solidFill>
                  <a:srgbClr val="FEFFFF"/>
                </a:solidFill>
                <a:latin typeface="Arial" panose="020B0604020202020204"/>
                <a:ea typeface="Verdana" panose="020B0604030504040204" pitchFamily="34" charset="0"/>
              </a:rPr>
              <a:t>14 M€ /y</a:t>
            </a:r>
            <a:endParaRPr lang="en-US" sz="1795">
              <a:solidFill>
                <a:srgbClr val="FEFFFF"/>
              </a:solidFill>
              <a:latin typeface="Arial" panose="020B0604020202020204"/>
            </a:endParaRPr>
          </a:p>
          <a:p>
            <a:pPr marL="378939" indent="-378939" algn="just" defTabSz="909454">
              <a:spcBef>
                <a:spcPts val="0"/>
              </a:spcBef>
              <a:buClr>
                <a:srgbClr val="FEFFFF">
                  <a:lumMod val="25000"/>
                </a:srgbClr>
              </a:buClr>
              <a:buFont typeface="Wingdings" pitchFamily="2" charset="2"/>
              <a:buChar char="§"/>
              <a:defRPr/>
            </a:pPr>
            <a:r>
              <a:rPr lang="en-US" sz="1795" b="1">
                <a:solidFill>
                  <a:srgbClr val="FEFFFF">
                    <a:lumMod val="25000"/>
                  </a:srgbClr>
                </a:solidFill>
                <a:latin typeface="Arial" panose="020B0604020202020204"/>
              </a:rPr>
              <a:t>National funding distribution largely maintained</a:t>
            </a:r>
            <a:endParaRPr lang="en-US" sz="1795" b="1">
              <a:solidFill>
                <a:srgbClr val="FEFFFF"/>
              </a:solidFill>
              <a:latin typeface="Arial" panose="020B0604020202020204"/>
            </a:endParaRPr>
          </a:p>
          <a:p>
            <a:pPr indent="0" algn="just" defTabSz="909454">
              <a:spcBef>
                <a:spcPts val="0"/>
              </a:spcBef>
              <a:buClr>
                <a:srgbClr val="FEFFFF">
                  <a:lumMod val="25000"/>
                </a:srgbClr>
              </a:buClr>
              <a:defRPr/>
            </a:pPr>
            <a:r>
              <a:rPr lang="en-US" sz="1795" b="1">
                <a:solidFill>
                  <a:srgbClr val="FEFFFF"/>
                </a:solidFill>
                <a:latin typeface="Arial" panose="020B0604020202020204"/>
              </a:rPr>
              <a:t>	</a:t>
            </a:r>
            <a:endParaRPr lang="en-US" sz="1795">
              <a:solidFill>
                <a:srgbClr val="FEFFFF"/>
              </a:solidFill>
              <a:latin typeface="Arial" panose="020B0604020202020204"/>
            </a:endParaRPr>
          </a:p>
          <a:p>
            <a:pPr indent="0" algn="just" defTabSz="909454">
              <a:spcBef>
                <a:spcPts val="0"/>
              </a:spcBef>
              <a:buClr>
                <a:srgbClr val="FEFFFF">
                  <a:lumMod val="25000"/>
                </a:srgbClr>
              </a:buClr>
              <a:defRPr/>
            </a:pPr>
            <a:endParaRPr lang="en-US" sz="1795">
              <a:solidFill>
                <a:srgbClr val="FEFFFF"/>
              </a:solidFill>
              <a:latin typeface="Arial" panose="020B0604020202020204"/>
            </a:endParaRPr>
          </a:p>
          <a:p>
            <a:pPr marL="378939" indent="-378939" algn="just" defTabSz="909454">
              <a:spcBef>
                <a:spcPts val="0"/>
              </a:spcBef>
              <a:buClr>
                <a:srgbClr val="FEFFFF">
                  <a:lumMod val="25000"/>
                </a:srgbClr>
              </a:buClr>
              <a:buFont typeface="Arial" panose="020B0604020202020204" pitchFamily="34" charset="0"/>
              <a:buChar char="•"/>
              <a:defRPr/>
            </a:pPr>
            <a:endParaRPr lang="en-US" sz="1795">
              <a:solidFill>
                <a:srgbClr val="FEFFFF"/>
              </a:solidFill>
              <a:latin typeface="Arial" panose="020B0604020202020204"/>
            </a:endParaRPr>
          </a:p>
          <a:p>
            <a:pPr marL="378939" indent="-378939" algn="just" defTabSz="909454">
              <a:spcBef>
                <a:spcPts val="0"/>
              </a:spcBef>
              <a:buClr>
                <a:srgbClr val="FEFFFF">
                  <a:lumMod val="25000"/>
                </a:srgbClr>
              </a:buClr>
              <a:buFont typeface="Arial" panose="020B0604020202020204" pitchFamily="34" charset="0"/>
              <a:buChar char="•"/>
              <a:defRPr/>
            </a:pPr>
            <a:endParaRPr lang="en-US" sz="1795">
              <a:solidFill>
                <a:srgbClr val="FEFFFF"/>
              </a:solidFill>
              <a:latin typeface="Arial" panose="020B0604020202020204"/>
            </a:endParaRPr>
          </a:p>
          <a:p>
            <a:pPr marL="716106" lvl="1" indent="-284207" algn="just" defTabSz="909454">
              <a:spcBef>
                <a:spcPts val="0"/>
              </a:spcBef>
              <a:buClr>
                <a:srgbClr val="FEFFFF">
                  <a:lumMod val="25000"/>
                </a:srgbClr>
              </a:buClr>
              <a:buFont typeface="Arial" panose="020B0604020202020204" pitchFamily="34" charset="0"/>
              <a:buChar char="•"/>
              <a:defRPr/>
            </a:pPr>
            <a:endParaRPr lang="en-GB" sz="1795">
              <a:solidFill>
                <a:srgbClr val="FEFFFF"/>
              </a:solidFill>
              <a:latin typeface="Arial" panose="020B0604020202020204"/>
            </a:endParaRPr>
          </a:p>
          <a:p>
            <a:pPr marL="716106" lvl="1" indent="-284207" algn="just" defTabSz="909454">
              <a:spcBef>
                <a:spcPts val="0"/>
              </a:spcBef>
              <a:buClr>
                <a:srgbClr val="FEFFFF">
                  <a:lumMod val="25000"/>
                </a:srgbClr>
              </a:buClr>
              <a:buFont typeface="Arial" panose="020B0604020202020204" pitchFamily="34" charset="0"/>
              <a:buChar char="•"/>
              <a:defRPr/>
            </a:pPr>
            <a:endParaRPr lang="en-GB" sz="1795">
              <a:solidFill>
                <a:srgbClr val="FEFFFF"/>
              </a:solidFill>
              <a:latin typeface="Arial" panose="020B0604020202020204"/>
            </a:endParaRPr>
          </a:p>
        </p:txBody>
      </p:sp>
      <p:sp>
        <p:nvSpPr>
          <p:cNvPr id="7" name="TextBox 6">
            <a:extLst>
              <a:ext uri="{FF2B5EF4-FFF2-40B4-BE49-F238E27FC236}">
                <a16:creationId xmlns:a16="http://schemas.microsoft.com/office/drawing/2014/main" id="{10BED510-523C-7E15-3709-964564E7DCCD}"/>
              </a:ext>
            </a:extLst>
          </p:cNvPr>
          <p:cNvSpPr txBox="1"/>
          <p:nvPr/>
        </p:nvSpPr>
        <p:spPr>
          <a:xfrm>
            <a:off x="5482313" y="5310803"/>
            <a:ext cx="6199581" cy="1197056"/>
          </a:xfrm>
          <a:prstGeom prst="rect">
            <a:avLst/>
          </a:prstGeom>
          <a:noFill/>
        </p:spPr>
        <p:txBody>
          <a:bodyPr wrap="square" rtlCol="0">
            <a:spAutoFit/>
          </a:bodyPr>
          <a:lstStyle/>
          <a:p>
            <a:pPr algn="r" defTabSz="911931" eaLnBrk="1" hangingPunct="1">
              <a:defRPr/>
            </a:pPr>
            <a:r>
              <a:rPr lang="en-US" sz="1197" b="1">
                <a:solidFill>
                  <a:srgbClr val="FEFFFF"/>
                </a:solidFill>
                <a:latin typeface="Arial" panose="020B0604020202020204" pitchFamily="34" charset="0"/>
                <a:ea typeface="+mn-ea"/>
                <a:cs typeface="Arial" panose="020B0604020202020204" pitchFamily="34" charset="0"/>
              </a:rPr>
              <a:t>Funding Member States</a:t>
            </a:r>
          </a:p>
          <a:p>
            <a:pPr marL="608987" lvl="1" algn="r" defTabSz="911931" eaLnBrk="1" hangingPunct="1">
              <a:defRPr/>
            </a:pPr>
            <a:r>
              <a:rPr lang="en-US" sz="1197" b="1">
                <a:solidFill>
                  <a:srgbClr val="FEFFFF">
                    <a:lumMod val="25000"/>
                  </a:srgbClr>
                </a:solidFill>
                <a:latin typeface="Arial" panose="020B0604020202020204" pitchFamily="34" charset="0"/>
                <a:ea typeface="+mn-ea"/>
                <a:cs typeface="Arial" panose="020B0604020202020204" pitchFamily="34" charset="0"/>
              </a:rPr>
              <a:t>Main</a:t>
            </a:r>
            <a:r>
              <a:rPr lang="en-US" sz="1197">
                <a:solidFill>
                  <a:srgbClr val="FEFFFF"/>
                </a:solidFill>
                <a:latin typeface="Arial" panose="020B0604020202020204" pitchFamily="34" charset="0"/>
                <a:ea typeface="+mn-ea"/>
                <a:cs typeface="Arial" panose="020B0604020202020204" pitchFamily="34" charset="0"/>
              </a:rPr>
              <a:t> F, DE, UK</a:t>
            </a:r>
          </a:p>
          <a:p>
            <a:pPr marL="608987" lvl="1" algn="r" defTabSz="911931" eaLnBrk="1" hangingPunct="1">
              <a:defRPr/>
            </a:pPr>
            <a:r>
              <a:rPr lang="en-US" sz="1197" b="1">
                <a:solidFill>
                  <a:srgbClr val="FEFFFF">
                    <a:lumMod val="25000"/>
                  </a:srgbClr>
                </a:solidFill>
                <a:latin typeface="Arial" panose="020B0604020202020204" pitchFamily="34" charset="0"/>
                <a:ea typeface="+mn-ea"/>
                <a:cs typeface="Arial" panose="020B0604020202020204" pitchFamily="34" charset="0"/>
              </a:rPr>
              <a:t>New</a:t>
            </a:r>
            <a:r>
              <a:rPr lang="en-US" sz="1197">
                <a:solidFill>
                  <a:srgbClr val="FEFFFF"/>
                </a:solidFill>
                <a:latin typeface="Arial" panose="020B0604020202020204" pitchFamily="34" charset="0"/>
                <a:ea typeface="+mn-ea"/>
                <a:cs typeface="Arial" panose="020B0604020202020204" pitchFamily="34" charset="0"/>
              </a:rPr>
              <a:t> CZ, IE</a:t>
            </a:r>
          </a:p>
          <a:p>
            <a:pPr marL="608987" lvl="1" algn="r" defTabSz="911931" eaLnBrk="1" hangingPunct="1">
              <a:defRPr/>
            </a:pPr>
            <a:r>
              <a:rPr lang="en-US" sz="1197" b="1">
                <a:solidFill>
                  <a:srgbClr val="FEFFFF">
                    <a:lumMod val="25000"/>
                  </a:srgbClr>
                </a:solidFill>
                <a:latin typeface="Arial" panose="020B0604020202020204" pitchFamily="34" charset="0"/>
                <a:ea typeface="+mn-ea"/>
                <a:cs typeface="Arial" panose="020B0604020202020204" pitchFamily="34" charset="0"/>
              </a:rPr>
              <a:t>More</a:t>
            </a:r>
            <a:r>
              <a:rPr lang="en-US" sz="1197">
                <a:solidFill>
                  <a:srgbClr val="FEFFFF"/>
                </a:solidFill>
                <a:latin typeface="Arial" panose="020B0604020202020204" pitchFamily="34" charset="0"/>
                <a:ea typeface="+mn-ea"/>
                <a:cs typeface="Arial" panose="020B0604020202020204" pitchFamily="34" charset="0"/>
              </a:rPr>
              <a:t> BE, FI, F, DE, I, E, S</a:t>
            </a:r>
          </a:p>
          <a:p>
            <a:pPr marL="608987" lvl="1" algn="r" defTabSz="911931" eaLnBrk="1" hangingPunct="1">
              <a:defRPr/>
            </a:pPr>
            <a:r>
              <a:rPr lang="en-US" sz="1197" b="1">
                <a:solidFill>
                  <a:srgbClr val="FEFFFF">
                    <a:lumMod val="25000"/>
                  </a:srgbClr>
                </a:solidFill>
                <a:latin typeface="Arial" panose="020B0604020202020204" pitchFamily="34" charset="0"/>
                <a:ea typeface="+mn-ea"/>
                <a:cs typeface="Arial" panose="020B0604020202020204" pitchFamily="34" charset="0"/>
              </a:rPr>
              <a:t>Less</a:t>
            </a:r>
            <a:r>
              <a:rPr lang="en-US" sz="1197">
                <a:solidFill>
                  <a:srgbClr val="FEFFFF"/>
                </a:solidFill>
                <a:latin typeface="Arial" panose="020B0604020202020204" pitchFamily="34" charset="0"/>
                <a:ea typeface="+mn-ea"/>
                <a:cs typeface="Arial" panose="020B0604020202020204" pitchFamily="34" charset="0"/>
              </a:rPr>
              <a:t> DK, N, NO, CH, UK</a:t>
            </a:r>
          </a:p>
          <a:p>
            <a:pPr defTabSz="911931" eaLnBrk="1" hangingPunct="1">
              <a:defRPr/>
            </a:pPr>
            <a:endParaRPr lang="en-GB" sz="1197">
              <a:solidFill>
                <a:srgbClr val="FEFFFF"/>
              </a:solidFill>
              <a:latin typeface="Verdana" pitchFamily="34" charset="0"/>
              <a:ea typeface="+mn-ea"/>
            </a:endParaRPr>
          </a:p>
        </p:txBody>
      </p:sp>
      <p:pic>
        <p:nvPicPr>
          <p:cNvPr id="6" name="Picture 5">
            <a:extLst>
              <a:ext uri="{FF2B5EF4-FFF2-40B4-BE49-F238E27FC236}">
                <a16:creationId xmlns:a16="http://schemas.microsoft.com/office/drawing/2014/main" id="{D95FD8F3-542F-58FF-48EB-4294BC892EF4}"/>
              </a:ext>
            </a:extLst>
          </p:cNvPr>
          <p:cNvPicPr>
            <a:picLocks noChangeAspect="1"/>
          </p:cNvPicPr>
          <p:nvPr/>
        </p:nvPicPr>
        <p:blipFill>
          <a:blip r:embed="rId2"/>
          <a:stretch>
            <a:fillRect/>
          </a:stretch>
        </p:blipFill>
        <p:spPr>
          <a:xfrm>
            <a:off x="4906926" y="1097419"/>
            <a:ext cx="6774967" cy="4213384"/>
          </a:xfrm>
          <a:prstGeom prst="rect">
            <a:avLst/>
          </a:prstGeom>
        </p:spPr>
      </p:pic>
    </p:spTree>
    <p:extLst>
      <p:ext uri="{BB962C8B-B14F-4D97-AF65-F5344CB8AC3E}">
        <p14:creationId xmlns:p14="http://schemas.microsoft.com/office/powerpoint/2010/main" val="375064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32066-C8E5-9D00-89A5-55FB8A8F6FEB}"/>
              </a:ext>
            </a:extLst>
          </p:cNvPr>
          <p:cNvSpPr>
            <a:spLocks noGrp="1"/>
          </p:cNvSpPr>
          <p:nvPr>
            <p:ph type="title"/>
          </p:nvPr>
        </p:nvSpPr>
        <p:spPr>
          <a:xfrm>
            <a:off x="215411" y="184661"/>
            <a:ext cx="10081234" cy="521793"/>
          </a:xfrm>
        </p:spPr>
        <p:txBody>
          <a:bodyPr/>
          <a:lstStyle/>
          <a:p>
            <a:r>
              <a:rPr lang="en-GB" sz="2792"/>
              <a:t>THEME I – THE EXCELLENCE BASE</a:t>
            </a:r>
            <a:endParaRPr lang="en-US" sz="2792"/>
          </a:p>
        </p:txBody>
      </p:sp>
      <p:sp>
        <p:nvSpPr>
          <p:cNvPr id="3" name="Content Placeholder 2">
            <a:extLst>
              <a:ext uri="{FF2B5EF4-FFF2-40B4-BE49-F238E27FC236}">
                <a16:creationId xmlns:a16="http://schemas.microsoft.com/office/drawing/2014/main" id="{E99C83EC-1BD0-BBF3-4878-E233CE30AEF5}"/>
              </a:ext>
            </a:extLst>
          </p:cNvPr>
          <p:cNvSpPr>
            <a:spLocks noGrp="1"/>
          </p:cNvSpPr>
          <p:nvPr>
            <p:ph idx="1"/>
          </p:nvPr>
        </p:nvSpPr>
        <p:spPr>
          <a:xfrm>
            <a:off x="199226" y="1008221"/>
            <a:ext cx="6270968" cy="5313471"/>
          </a:xfrm>
        </p:spPr>
        <p:txBody>
          <a:bodyPr/>
          <a:lstStyle/>
          <a:p>
            <a:pPr algn="just">
              <a:buClr>
                <a:schemeClr val="accent1"/>
              </a:buClr>
            </a:pPr>
            <a:r>
              <a:rPr lang="en-US" kern="0">
                <a:solidFill>
                  <a:schemeClr val="bg1"/>
                </a:solidFill>
                <a:ea typeface="Cambria" panose="02040503050406030204" pitchFamily="18" charset="0"/>
              </a:rPr>
              <a:t>Two objectives</a:t>
            </a:r>
          </a:p>
          <a:p>
            <a:pPr marL="341974" indent="-341974" algn="just">
              <a:buClr>
                <a:schemeClr val="accent1"/>
              </a:buClr>
              <a:buFont typeface="+mj-lt"/>
              <a:buAutoNum type="arabicPeriod"/>
            </a:pPr>
            <a:r>
              <a:rPr lang="en-US" b="1" i="1" kern="0">
                <a:solidFill>
                  <a:schemeClr val="bg1">
                    <a:lumMod val="25000"/>
                  </a:schemeClr>
                </a:solidFill>
                <a:ea typeface="Cambria" panose="02040503050406030204" pitchFamily="18" charset="0"/>
              </a:rPr>
              <a:t>Extending</a:t>
            </a:r>
            <a:r>
              <a:rPr lang="en-US" kern="0">
                <a:solidFill>
                  <a:schemeClr val="bg1"/>
                </a:solidFill>
                <a:ea typeface="Cambria" panose="02040503050406030204" pitchFamily="18" charset="0"/>
              </a:rPr>
              <a:t> the existing portfolio of 28 Essential Climate Variables projects based on </a:t>
            </a:r>
            <a:r>
              <a:rPr lang="en-US" b="1" i="1" kern="0">
                <a:solidFill>
                  <a:schemeClr val="bg1">
                    <a:lumMod val="25000"/>
                  </a:schemeClr>
                </a:solidFill>
                <a:ea typeface="Cambria" panose="02040503050406030204" pitchFamily="18" charset="0"/>
              </a:rPr>
              <a:t>evolving</a:t>
            </a:r>
            <a:r>
              <a:rPr lang="en-US" kern="0">
                <a:solidFill>
                  <a:schemeClr val="bg1"/>
                </a:solidFill>
                <a:ea typeface="Cambria" panose="02040503050406030204" pitchFamily="18" charset="0"/>
              </a:rPr>
              <a:t> user requirements (e.g., GCOS, IPCC, UNFCCC, Paris Agreement, CMIP-7, R&amp;D for </a:t>
            </a:r>
            <a:r>
              <a:rPr lang="en-US">
                <a:solidFill>
                  <a:schemeClr val="bg1"/>
                </a:solidFill>
                <a:ea typeface="Cambria" panose="02040503050406030204" pitchFamily="18" charset="0"/>
              </a:rPr>
              <a:t>operational services </a:t>
            </a:r>
            <a:r>
              <a:rPr lang="en-US" kern="0" err="1">
                <a:solidFill>
                  <a:schemeClr val="bg1"/>
                </a:solidFill>
                <a:ea typeface="Cambria" panose="02040503050406030204" pitchFamily="18" charset="0"/>
              </a:rPr>
              <a:t>etc</a:t>
            </a:r>
            <a:r>
              <a:rPr lang="en-US" kern="0">
                <a:solidFill>
                  <a:schemeClr val="bg1"/>
                </a:solidFill>
                <a:ea typeface="Cambria" panose="02040503050406030204" pitchFamily="18" charset="0"/>
              </a:rPr>
              <a:t>) as well as exploiting ESA's new satellite missions until end of 2026. </a:t>
            </a:r>
          </a:p>
          <a:p>
            <a:pPr marL="341974" indent="-341974" algn="just">
              <a:buClr>
                <a:schemeClr val="accent1"/>
              </a:buClr>
              <a:buFont typeface="+mj-lt"/>
              <a:buAutoNum type="arabicPeriod"/>
            </a:pPr>
            <a:endParaRPr lang="en-US">
              <a:solidFill>
                <a:schemeClr val="bg1"/>
              </a:solidFill>
              <a:ea typeface="Cambria" panose="02040503050406030204" pitchFamily="18" charset="0"/>
            </a:endParaRPr>
          </a:p>
          <a:p>
            <a:pPr algn="just">
              <a:buClr>
                <a:schemeClr val="accent1"/>
              </a:buClr>
            </a:pPr>
            <a:endParaRPr lang="en-US" kern="0">
              <a:solidFill>
                <a:schemeClr val="bg1"/>
              </a:solidFill>
              <a:ea typeface="Cambria" panose="02040503050406030204" pitchFamily="18" charset="0"/>
            </a:endParaRPr>
          </a:p>
          <a:p>
            <a:pPr marL="341974" indent="-341974" algn="just">
              <a:buClr>
                <a:schemeClr val="accent1"/>
              </a:buClr>
              <a:buFont typeface="+mj-lt"/>
              <a:buAutoNum type="arabicPeriod" startAt="2"/>
            </a:pPr>
            <a:r>
              <a:rPr lang="en-US" b="1" i="1" kern="0">
                <a:solidFill>
                  <a:schemeClr val="bg1">
                    <a:lumMod val="25000"/>
                  </a:schemeClr>
                </a:solidFill>
                <a:ea typeface="Cambria" panose="02040503050406030204" pitchFamily="18" charset="0"/>
              </a:rPr>
              <a:t>Expanding</a:t>
            </a:r>
            <a:r>
              <a:rPr lang="en-US" kern="0">
                <a:solidFill>
                  <a:schemeClr val="bg1"/>
                </a:solidFill>
                <a:ea typeface="Cambria" panose="02040503050406030204" pitchFamily="18" charset="0"/>
              </a:rPr>
              <a:t> the </a:t>
            </a:r>
            <a:r>
              <a:rPr lang="en-US">
                <a:solidFill>
                  <a:schemeClr val="bg1"/>
                </a:solidFill>
                <a:ea typeface="Cambria" panose="02040503050406030204" pitchFamily="18" charset="0"/>
              </a:rPr>
              <a:t>existing </a:t>
            </a:r>
            <a:r>
              <a:rPr lang="en-US" kern="0">
                <a:solidFill>
                  <a:schemeClr val="bg1"/>
                </a:solidFill>
                <a:ea typeface="Cambria" panose="02040503050406030204" pitchFamily="18" charset="0"/>
              </a:rPr>
              <a:t>portfolio of Essential Climate Variables responding to </a:t>
            </a:r>
            <a:r>
              <a:rPr lang="en-US" b="1" i="1" kern="0">
                <a:solidFill>
                  <a:schemeClr val="bg1">
                    <a:lumMod val="25000"/>
                  </a:schemeClr>
                </a:solidFill>
                <a:ea typeface="Cambria" panose="02040503050406030204" pitchFamily="18" charset="0"/>
              </a:rPr>
              <a:t>new</a:t>
            </a:r>
            <a:r>
              <a:rPr lang="en-US" kern="0">
                <a:solidFill>
                  <a:schemeClr val="bg1"/>
                </a:solidFill>
                <a:ea typeface="Cambria" panose="02040503050406030204" pitchFamily="18" charset="0"/>
              </a:rPr>
              <a:t> requirements </a:t>
            </a:r>
            <a:r>
              <a:rPr lang="en-US" kern="1200">
                <a:solidFill>
                  <a:schemeClr val="bg1"/>
                </a:solidFill>
                <a:ea typeface="Cambria" panose="02040503050406030204" pitchFamily="18" charset="0"/>
              </a:rPr>
              <a:t>(e.g. evapotranspiration, turbulent fluxes-ocean, fluorescence, lightning </a:t>
            </a:r>
            <a:r>
              <a:rPr lang="en-US" kern="1200" err="1">
                <a:solidFill>
                  <a:schemeClr val="bg1"/>
                </a:solidFill>
                <a:ea typeface="Cambria" panose="02040503050406030204" pitchFamily="18" charset="0"/>
              </a:rPr>
              <a:t>etc</a:t>
            </a:r>
            <a:r>
              <a:rPr lang="en-US" kern="1200">
                <a:solidFill>
                  <a:schemeClr val="bg1"/>
                </a:solidFill>
                <a:ea typeface="Cambria" panose="02040503050406030204" pitchFamily="18" charset="0"/>
              </a:rPr>
              <a:t>)</a:t>
            </a:r>
            <a:r>
              <a:rPr lang="en-US" kern="0">
                <a:solidFill>
                  <a:schemeClr val="bg1"/>
                </a:solidFill>
                <a:ea typeface="Cambria" panose="02040503050406030204" pitchFamily="18" charset="0"/>
              </a:rPr>
              <a:t>; new additions to the ECV portfolio to be chosen according to pre-defined selection criteria (defined in implementation plan) </a:t>
            </a:r>
          </a:p>
        </p:txBody>
      </p:sp>
      <p:pic>
        <p:nvPicPr>
          <p:cNvPr id="4" name="Content Placeholder 4">
            <a:extLst>
              <a:ext uri="{FF2B5EF4-FFF2-40B4-BE49-F238E27FC236}">
                <a16:creationId xmlns:a16="http://schemas.microsoft.com/office/drawing/2014/main" id="{35C60529-9352-7CAA-30F9-5D7F7E1D18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888" b="12584"/>
          <a:stretch/>
        </p:blipFill>
        <p:spPr bwMode="auto">
          <a:xfrm>
            <a:off x="7441458" y="2641464"/>
            <a:ext cx="3668420" cy="1723124"/>
          </a:xfrm>
          <a:prstGeom prst="rect">
            <a:avLst/>
          </a:prstGeom>
          <a:solidFill>
            <a:schemeClr val="accent6">
              <a:lumMod val="90000"/>
              <a:alpha val="7744"/>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8" name="TextBox 7">
            <a:extLst>
              <a:ext uri="{FF2B5EF4-FFF2-40B4-BE49-F238E27FC236}">
                <a16:creationId xmlns:a16="http://schemas.microsoft.com/office/drawing/2014/main" id="{0EA365D5-8B45-D1D6-7406-7A71D733DD21}"/>
              </a:ext>
            </a:extLst>
          </p:cNvPr>
          <p:cNvSpPr txBox="1"/>
          <p:nvPr/>
        </p:nvSpPr>
        <p:spPr>
          <a:xfrm>
            <a:off x="6662951" y="1461910"/>
            <a:ext cx="5095159" cy="1473299"/>
          </a:xfrm>
          <a:prstGeom prst="rect">
            <a:avLst/>
          </a:prstGeom>
          <a:noFill/>
        </p:spPr>
        <p:txBody>
          <a:bodyPr wrap="none" rtlCol="0">
            <a:spAutoFit/>
          </a:bodyPr>
          <a:lstStyle/>
          <a:p>
            <a:pPr algn="ctr" defTabSz="911931" eaLnBrk="1" hangingPunct="1">
              <a:spcBef>
                <a:spcPts val="598"/>
              </a:spcBef>
              <a:spcAft>
                <a:spcPts val="0"/>
              </a:spcAft>
            </a:pPr>
            <a:r>
              <a:rPr lang="en-GB" sz="1795" b="1">
                <a:solidFill>
                  <a:srgbClr val="8096A6">
                    <a:lumMod val="60000"/>
                    <a:lumOff val="40000"/>
                  </a:srgbClr>
                </a:solidFill>
                <a:latin typeface="Arial" panose="020B0604020202020204"/>
                <a:ea typeface="+mn-ea"/>
              </a:rPr>
              <a:t>Anticipated CCNs: 28</a:t>
            </a:r>
          </a:p>
          <a:p>
            <a:pPr algn="ctr" defTabSz="911931" eaLnBrk="1" hangingPunct="1">
              <a:spcBef>
                <a:spcPts val="0"/>
              </a:spcBef>
              <a:spcAft>
                <a:spcPts val="0"/>
              </a:spcAft>
            </a:pPr>
            <a:r>
              <a:rPr lang="en-GB" sz="1795" b="1">
                <a:solidFill>
                  <a:srgbClr val="8096A6">
                    <a:lumMod val="60000"/>
                    <a:lumOff val="40000"/>
                  </a:srgbClr>
                </a:solidFill>
                <a:latin typeface="Arial" panose="020B0604020202020204"/>
                <a:ea typeface="+mn-ea"/>
              </a:rPr>
              <a:t>RFQ released starting Q1 2024 | 0.5-2 M</a:t>
            </a:r>
            <a:r>
              <a:rPr lang="en-GB" sz="1795" b="1">
                <a:solidFill>
                  <a:srgbClr val="8096A6">
                    <a:lumMod val="60000"/>
                    <a:lumOff val="40000"/>
                  </a:srgbClr>
                </a:solidFill>
                <a:latin typeface="Arial" panose="020B0604020202020204"/>
                <a:ea typeface="Times New Roman" panose="02020603050405020304" pitchFamily="18" charset="0"/>
              </a:rPr>
              <a:t>€</a:t>
            </a:r>
          </a:p>
          <a:p>
            <a:pPr algn="ctr" defTabSz="911931" eaLnBrk="1" hangingPunct="1">
              <a:spcBef>
                <a:spcPts val="0"/>
              </a:spcBef>
              <a:spcAft>
                <a:spcPts val="0"/>
              </a:spcAft>
            </a:pPr>
            <a:r>
              <a:rPr lang="en-GB" sz="1795" b="1">
                <a:solidFill>
                  <a:srgbClr val="8096A6">
                    <a:lumMod val="60000"/>
                    <a:lumOff val="40000"/>
                  </a:srgbClr>
                </a:solidFill>
                <a:latin typeface="Arial" panose="020B0604020202020204"/>
                <a:ea typeface="+mn-ea"/>
                <a:cs typeface="Arial" panose="020B0604020202020204" pitchFamily="34" charset="0"/>
              </a:rPr>
              <a:t>Procurement mechanism:  Direct negotiation</a:t>
            </a:r>
          </a:p>
          <a:p>
            <a:pPr algn="ctr" defTabSz="911931" eaLnBrk="1" hangingPunct="1">
              <a:spcBef>
                <a:spcPts val="0"/>
              </a:spcBef>
              <a:spcAft>
                <a:spcPts val="0"/>
              </a:spcAft>
            </a:pPr>
            <a:r>
              <a:rPr lang="en-GB" sz="1795" b="1">
                <a:solidFill>
                  <a:srgbClr val="8096A6">
                    <a:lumMod val="60000"/>
                    <a:lumOff val="40000"/>
                  </a:srgbClr>
                </a:solidFill>
                <a:latin typeface="Arial" panose="020B0604020202020204"/>
                <a:ea typeface="+mn-ea"/>
              </a:rPr>
              <a:t>  </a:t>
            </a:r>
          </a:p>
          <a:p>
            <a:pPr defTabSz="911931" eaLnBrk="1" hangingPunct="1"/>
            <a:endParaRPr lang="en-GB" sz="1795">
              <a:solidFill>
                <a:srgbClr val="8096A6">
                  <a:lumMod val="60000"/>
                  <a:lumOff val="40000"/>
                </a:srgbClr>
              </a:solidFill>
              <a:latin typeface="Arial" panose="020B0604020202020204"/>
              <a:ea typeface="+mn-ea"/>
            </a:endParaRPr>
          </a:p>
        </p:txBody>
      </p:sp>
      <p:sp>
        <p:nvSpPr>
          <p:cNvPr id="10" name="TextBox 9">
            <a:extLst>
              <a:ext uri="{FF2B5EF4-FFF2-40B4-BE49-F238E27FC236}">
                <a16:creationId xmlns:a16="http://schemas.microsoft.com/office/drawing/2014/main" id="{AFA2FF23-7D42-9658-6ACB-22C52197A58E}"/>
              </a:ext>
            </a:extLst>
          </p:cNvPr>
          <p:cNvSpPr txBox="1"/>
          <p:nvPr/>
        </p:nvSpPr>
        <p:spPr>
          <a:xfrm>
            <a:off x="6247185" y="4804096"/>
            <a:ext cx="6217056" cy="920812"/>
          </a:xfrm>
          <a:prstGeom prst="rect">
            <a:avLst/>
          </a:prstGeom>
          <a:noFill/>
        </p:spPr>
        <p:txBody>
          <a:bodyPr wrap="square" lIns="91191" tIns="45595" rIns="91191" bIns="45595" anchor="t">
            <a:spAutoFit/>
          </a:bodyPr>
          <a:lstStyle/>
          <a:p>
            <a:pPr algn="ctr" defTabSz="911931" eaLnBrk="1" hangingPunct="1">
              <a:spcBef>
                <a:spcPts val="598"/>
              </a:spcBef>
              <a:spcAft>
                <a:spcPts val="0"/>
              </a:spcAft>
              <a:defRPr/>
            </a:pPr>
            <a:r>
              <a:rPr lang="en-GB" sz="1795" b="1">
                <a:solidFill>
                  <a:srgbClr val="8096A6">
                    <a:lumMod val="60000"/>
                    <a:lumOff val="40000"/>
                  </a:srgbClr>
                </a:solidFill>
                <a:latin typeface="Arial"/>
                <a:ea typeface="+mn-ea"/>
                <a:cs typeface="Arial"/>
              </a:rPr>
              <a:t>Anticipated Contracts: 3</a:t>
            </a:r>
          </a:p>
          <a:p>
            <a:pPr algn="ctr" defTabSz="911931" eaLnBrk="1" hangingPunct="1">
              <a:spcBef>
                <a:spcPts val="0"/>
              </a:spcBef>
              <a:spcAft>
                <a:spcPts val="0"/>
              </a:spcAft>
              <a:defRPr/>
            </a:pPr>
            <a:r>
              <a:rPr lang="en-GB" sz="1795" b="1">
                <a:solidFill>
                  <a:srgbClr val="8096A6">
                    <a:lumMod val="60000"/>
                    <a:lumOff val="40000"/>
                  </a:srgbClr>
                </a:solidFill>
                <a:latin typeface="Arial"/>
                <a:ea typeface="+mn-ea"/>
                <a:cs typeface="Arial"/>
              </a:rPr>
              <a:t>ITT to be released in Q2 2024 |</a:t>
            </a:r>
            <a:r>
              <a:rPr lang="en-GB" sz="1795" b="1">
                <a:solidFill>
                  <a:srgbClr val="8096A6">
                    <a:lumMod val="60000"/>
                    <a:lumOff val="40000"/>
                  </a:srgbClr>
                </a:solidFill>
                <a:latin typeface="Arial" panose="020B0604020202020204"/>
                <a:ea typeface="+mn-ea"/>
              </a:rPr>
              <a:t> 0.5-2 M</a:t>
            </a:r>
            <a:r>
              <a:rPr lang="en-GB" sz="1795" b="1">
                <a:solidFill>
                  <a:srgbClr val="8096A6">
                    <a:lumMod val="60000"/>
                    <a:lumOff val="40000"/>
                  </a:srgbClr>
                </a:solidFill>
                <a:latin typeface="Arial" panose="020B0604020202020204"/>
                <a:ea typeface="Times New Roman" panose="02020603050405020304" pitchFamily="18" charset="0"/>
              </a:rPr>
              <a:t>€</a:t>
            </a:r>
            <a:endParaRPr lang="en-GB" sz="1795" b="1">
              <a:solidFill>
                <a:srgbClr val="8096A6">
                  <a:lumMod val="60000"/>
                  <a:lumOff val="40000"/>
                </a:srgbClr>
              </a:solidFill>
              <a:latin typeface="Arial" panose="020B0604020202020204" pitchFamily="34" charset="0"/>
              <a:ea typeface="+mn-ea"/>
              <a:cs typeface="Arial" panose="020B0604020202020204" pitchFamily="34" charset="0"/>
            </a:endParaRPr>
          </a:p>
          <a:p>
            <a:pPr algn="ctr" defTabSz="911931" eaLnBrk="1" hangingPunct="1">
              <a:spcBef>
                <a:spcPts val="0"/>
              </a:spcBef>
              <a:spcAft>
                <a:spcPts val="0"/>
              </a:spcAft>
              <a:defRPr/>
            </a:pPr>
            <a:r>
              <a:rPr lang="en-GB" sz="1795" b="1">
                <a:solidFill>
                  <a:srgbClr val="8096A6">
                    <a:lumMod val="60000"/>
                    <a:lumOff val="40000"/>
                  </a:srgbClr>
                </a:solidFill>
                <a:latin typeface="Arial"/>
                <a:ea typeface="+mn-ea"/>
                <a:cs typeface="Arial"/>
              </a:rPr>
              <a:t>Procurement mechanism:  Open competitive tender</a:t>
            </a:r>
          </a:p>
        </p:txBody>
      </p:sp>
    </p:spTree>
    <p:extLst>
      <p:ext uri="{BB962C8B-B14F-4D97-AF65-F5344CB8AC3E}">
        <p14:creationId xmlns:p14="http://schemas.microsoft.com/office/powerpoint/2010/main" val="3496574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054E77-A134-394E-283D-6ADD0645C79C}"/>
              </a:ext>
            </a:extLst>
          </p:cNvPr>
          <p:cNvSpPr txBox="1"/>
          <p:nvPr/>
        </p:nvSpPr>
        <p:spPr>
          <a:xfrm>
            <a:off x="6638358" y="960035"/>
            <a:ext cx="5429853" cy="5728107"/>
          </a:xfrm>
          <a:prstGeom prst="rect">
            <a:avLst/>
          </a:prstGeom>
          <a:noFill/>
        </p:spPr>
        <p:txBody>
          <a:bodyPr wrap="square">
            <a:spAutoFit/>
          </a:bodyPr>
          <a:lstStyle/>
          <a:p>
            <a:pPr defTabSz="911931" eaLnBrk="1" hangingPunct="1">
              <a:spcBef>
                <a:spcPts val="598"/>
              </a:spcBef>
              <a:spcAft>
                <a:spcPts val="598"/>
              </a:spcAft>
              <a:defRPr/>
            </a:pPr>
            <a:r>
              <a:rPr lang="en-GB" sz="2394" b="1" dirty="0">
                <a:solidFill>
                  <a:srgbClr val="FEFFFF">
                    <a:lumMod val="25000"/>
                  </a:srgbClr>
                </a:solidFill>
                <a:latin typeface="Arial" panose="020B0604020202020204" pitchFamily="34" charset="0"/>
                <a:ea typeface="+mn-ea"/>
                <a:cs typeface="Arial" panose="020B0604020202020204" pitchFamily="34" charset="0"/>
              </a:rPr>
              <a:t>Expanding on results from RECCAP-2 and working with </a:t>
            </a:r>
            <a:r>
              <a:rPr lang="en-GB" sz="2394" b="1" dirty="0" err="1">
                <a:solidFill>
                  <a:srgbClr val="FEFFFF">
                    <a:lumMod val="25000"/>
                  </a:srgbClr>
                </a:solidFill>
                <a:latin typeface="Arial" panose="020B0604020202020204" pitchFamily="34" charset="0"/>
                <a:ea typeface="+mn-ea"/>
                <a:cs typeface="Arial" panose="020B0604020202020204" pitchFamily="34" charset="0"/>
              </a:rPr>
              <a:t>operationa</a:t>
            </a:r>
            <a:r>
              <a:rPr lang="en-GB" sz="2394" b="1" dirty="0">
                <a:solidFill>
                  <a:srgbClr val="FEFFFF">
                    <a:lumMod val="25000"/>
                  </a:srgbClr>
                </a:solidFill>
                <a:latin typeface="Arial" panose="020B0604020202020204" pitchFamily="34" charset="0"/>
                <a:ea typeface="+mn-ea"/>
                <a:cs typeface="Arial" panose="020B0604020202020204" pitchFamily="34" charset="0"/>
              </a:rPr>
              <a:t>l climate services </a:t>
            </a:r>
          </a:p>
          <a:p>
            <a:pPr defTabSz="911931" eaLnBrk="1" hangingPunct="1">
              <a:spcBef>
                <a:spcPts val="598"/>
              </a:spcBef>
              <a:spcAft>
                <a:spcPts val="598"/>
              </a:spcAft>
              <a:defRPr/>
            </a:pPr>
            <a:endParaRPr lang="en-GB" sz="1995" b="1" dirty="0">
              <a:solidFill>
                <a:srgbClr val="FEFFFF"/>
              </a:solidFill>
              <a:latin typeface="Arial" panose="020B0604020202020204" pitchFamily="34" charset="0"/>
              <a:ea typeface="+mn-ea"/>
              <a:cs typeface="Arial" panose="020B0604020202020204" pitchFamily="34" charset="0"/>
            </a:endParaRPr>
          </a:p>
          <a:p>
            <a:pPr defTabSz="911931" eaLnBrk="1" hangingPunct="1">
              <a:spcBef>
                <a:spcPts val="598"/>
              </a:spcBef>
              <a:spcAft>
                <a:spcPts val="598"/>
              </a:spcAft>
              <a:defRPr/>
            </a:pPr>
            <a:r>
              <a:rPr lang="en-GB" sz="1995" b="1" dirty="0">
                <a:solidFill>
                  <a:srgbClr val="FEFFFF"/>
                </a:solidFill>
                <a:latin typeface="Arial" panose="020B0604020202020204" pitchFamily="34" charset="0"/>
                <a:ea typeface="+mn-ea"/>
                <a:cs typeface="Arial" panose="020B0604020202020204" pitchFamily="34" charset="0"/>
              </a:rPr>
              <a:t>1. ITT on GHG Emission </a:t>
            </a:r>
          </a:p>
          <a:p>
            <a:pPr algn="ctr" defTabSz="911931" eaLnBrk="1" hangingPunct="1">
              <a:spcBef>
                <a:spcPts val="598"/>
              </a:spcBef>
              <a:spcAft>
                <a:spcPts val="0"/>
              </a:spcAft>
              <a:defRPr/>
            </a:pPr>
            <a:r>
              <a:rPr lang="en-GB" sz="1995" b="1" dirty="0">
                <a:solidFill>
                  <a:srgbClr val="FEFFFF"/>
                </a:solidFill>
                <a:latin typeface="Arial" panose="020B0604020202020204" pitchFamily="34" charset="0"/>
                <a:ea typeface="+mn-ea"/>
                <a:cs typeface="Arial" panose="020B0604020202020204" pitchFamily="34" charset="0"/>
              </a:rPr>
              <a:t>Anticipated Contracts: 1 </a:t>
            </a:r>
          </a:p>
          <a:p>
            <a:pPr algn="ctr" defTabSz="911931" eaLnBrk="1" hangingPunct="1">
              <a:spcBef>
                <a:spcPts val="598"/>
              </a:spcBef>
              <a:spcAft>
                <a:spcPts val="0"/>
              </a:spcAft>
              <a:defRPr/>
            </a:pPr>
            <a:r>
              <a:rPr lang="en-GB" sz="1995" b="1" dirty="0">
                <a:solidFill>
                  <a:srgbClr val="FEFFFF"/>
                </a:solidFill>
                <a:latin typeface="Arial" panose="020B0604020202020204" pitchFamily="34" charset="0"/>
                <a:ea typeface="+mn-ea"/>
                <a:cs typeface="Arial" panose="020B0604020202020204" pitchFamily="34" charset="0"/>
              </a:rPr>
              <a:t>Release Q3 2023 | 2-3M€ | 3 years</a:t>
            </a:r>
          </a:p>
          <a:p>
            <a:pPr algn="ctr" defTabSz="911931" eaLnBrk="1" hangingPunct="1">
              <a:spcBef>
                <a:spcPts val="0"/>
              </a:spcBef>
              <a:spcAft>
                <a:spcPts val="0"/>
              </a:spcAft>
              <a:defRPr/>
            </a:pPr>
            <a:r>
              <a:rPr lang="en-GB" sz="1995" b="1" dirty="0">
                <a:solidFill>
                  <a:srgbClr val="FEFFFF"/>
                </a:solidFill>
                <a:latin typeface="Arial" panose="020B0604020202020204" pitchFamily="34" charset="0"/>
                <a:ea typeface="+mn-ea"/>
                <a:cs typeface="Arial" panose="020B0604020202020204" pitchFamily="34" charset="0"/>
              </a:rPr>
              <a:t>Open competitive tender</a:t>
            </a:r>
          </a:p>
          <a:p>
            <a:pPr algn="ctr" defTabSz="911931" eaLnBrk="1" hangingPunct="1">
              <a:spcBef>
                <a:spcPts val="0"/>
              </a:spcBef>
              <a:spcAft>
                <a:spcPts val="0"/>
              </a:spcAft>
              <a:defRPr/>
            </a:pPr>
            <a:endParaRPr lang="en-GB" sz="1995" b="1" dirty="0">
              <a:solidFill>
                <a:srgbClr val="FEFFFF"/>
              </a:solidFill>
              <a:latin typeface="Arial" panose="020B0604020202020204" pitchFamily="34" charset="0"/>
              <a:ea typeface="+mn-ea"/>
              <a:cs typeface="Arial" panose="020B0604020202020204" pitchFamily="34" charset="0"/>
            </a:endParaRPr>
          </a:p>
          <a:p>
            <a:pPr defTabSz="911931" eaLnBrk="1" hangingPunct="1">
              <a:spcBef>
                <a:spcPts val="598"/>
              </a:spcBef>
              <a:spcAft>
                <a:spcPts val="598"/>
              </a:spcAft>
              <a:defRPr/>
            </a:pPr>
            <a:r>
              <a:rPr lang="en-GB" sz="1995" b="1" dirty="0">
                <a:solidFill>
                  <a:srgbClr val="FEFFFF"/>
                </a:solidFill>
                <a:latin typeface="Arial" panose="020B0604020202020204" pitchFamily="34" charset="0"/>
                <a:ea typeface="+mn-ea"/>
                <a:cs typeface="Arial" panose="020B0604020202020204" pitchFamily="34" charset="0"/>
              </a:rPr>
              <a:t>2. ITT on Global land carbon budget and its attribution to regional drivers</a:t>
            </a:r>
          </a:p>
          <a:p>
            <a:pPr algn="ctr" defTabSz="911931" eaLnBrk="1" hangingPunct="1">
              <a:spcBef>
                <a:spcPts val="598"/>
              </a:spcBef>
              <a:spcAft>
                <a:spcPts val="0"/>
              </a:spcAft>
              <a:defRPr/>
            </a:pPr>
            <a:r>
              <a:rPr lang="en-GB" sz="1995" b="1" dirty="0">
                <a:solidFill>
                  <a:srgbClr val="FEFFFF"/>
                </a:solidFill>
                <a:latin typeface="Arial" panose="020B0604020202020204" pitchFamily="34" charset="0"/>
                <a:ea typeface="+mn-ea"/>
                <a:cs typeface="Arial" panose="020B0604020202020204" pitchFamily="34" charset="0"/>
              </a:rPr>
              <a:t>Anticipated Contracts: 1</a:t>
            </a:r>
          </a:p>
          <a:p>
            <a:pPr algn="ctr" defTabSz="911931" eaLnBrk="1" hangingPunct="1">
              <a:spcBef>
                <a:spcPts val="0"/>
              </a:spcBef>
              <a:spcAft>
                <a:spcPts val="0"/>
              </a:spcAft>
              <a:defRPr/>
            </a:pPr>
            <a:r>
              <a:rPr lang="en-GB" sz="1995" b="1" dirty="0">
                <a:solidFill>
                  <a:srgbClr val="FEFFFF"/>
                </a:solidFill>
                <a:latin typeface="Arial" panose="020B0604020202020204" pitchFamily="34" charset="0"/>
                <a:ea typeface="+mn-ea"/>
                <a:cs typeface="Arial" panose="020B0604020202020204" pitchFamily="34" charset="0"/>
              </a:rPr>
              <a:t>Release Q4 2023 | 2-3 M</a:t>
            </a:r>
            <a:r>
              <a:rPr lang="en-GB" sz="1995" b="1" dirty="0">
                <a:solidFill>
                  <a:srgbClr val="FEFFFF"/>
                </a:solidFill>
                <a:latin typeface="Arial" panose="020B0604020202020204" pitchFamily="34" charset="0"/>
                <a:ea typeface="Times New Roman" panose="02020603050405020304" pitchFamily="18" charset="0"/>
                <a:cs typeface="Arial" panose="020B0604020202020204" pitchFamily="34" charset="0"/>
              </a:rPr>
              <a:t>€</a:t>
            </a:r>
            <a:r>
              <a:rPr lang="en-GB" sz="1995" b="1" dirty="0">
                <a:solidFill>
                  <a:srgbClr val="FEFFFF"/>
                </a:solidFill>
                <a:latin typeface="Arial" panose="020B0604020202020204" pitchFamily="34" charset="0"/>
                <a:ea typeface="+mn-ea"/>
                <a:cs typeface="Arial" panose="020B0604020202020204" pitchFamily="34" charset="0"/>
              </a:rPr>
              <a:t> | 3 years</a:t>
            </a:r>
          </a:p>
          <a:p>
            <a:pPr algn="ctr" defTabSz="911931" eaLnBrk="1" hangingPunct="1">
              <a:spcBef>
                <a:spcPts val="0"/>
              </a:spcBef>
              <a:spcAft>
                <a:spcPts val="0"/>
              </a:spcAft>
              <a:defRPr/>
            </a:pPr>
            <a:r>
              <a:rPr lang="en-GB" sz="1995" b="1" dirty="0">
                <a:solidFill>
                  <a:srgbClr val="FEFFFF"/>
                </a:solidFill>
                <a:latin typeface="Arial" panose="020B0604020202020204" pitchFamily="34" charset="0"/>
                <a:ea typeface="Times New Roman" panose="02020603050405020304" pitchFamily="18" charset="0"/>
                <a:cs typeface="Arial" panose="020B0604020202020204" pitchFamily="34" charset="0"/>
              </a:rPr>
              <a:t>Open competitive tender</a:t>
            </a:r>
            <a:endParaRPr lang="en-GB" sz="1995" b="1" dirty="0">
              <a:solidFill>
                <a:srgbClr val="FEFFFF"/>
              </a:solidFill>
              <a:latin typeface="Arial" panose="020B0604020202020204" pitchFamily="34" charset="0"/>
              <a:ea typeface="+mn-ea"/>
              <a:cs typeface="Arial" panose="020B0604020202020204" pitchFamily="34" charset="0"/>
            </a:endParaRPr>
          </a:p>
          <a:p>
            <a:pPr defTabSz="911931" eaLnBrk="1" hangingPunct="1">
              <a:spcBef>
                <a:spcPts val="598"/>
              </a:spcBef>
              <a:spcAft>
                <a:spcPts val="598"/>
              </a:spcAft>
              <a:defRPr/>
            </a:pPr>
            <a:endParaRPr lang="en-GB" sz="1995" b="1" dirty="0">
              <a:solidFill>
                <a:srgbClr val="FEFFFF"/>
              </a:solidFill>
              <a:latin typeface="Arial" panose="020B0604020202020204" pitchFamily="34" charset="0"/>
              <a:ea typeface="+mn-ea"/>
              <a:cs typeface="Arial" panose="020B0604020202020204" pitchFamily="34" charset="0"/>
            </a:endParaRPr>
          </a:p>
        </p:txBody>
      </p:sp>
      <p:sp>
        <p:nvSpPr>
          <p:cNvPr id="5" name="Title 1">
            <a:extLst>
              <a:ext uri="{FF2B5EF4-FFF2-40B4-BE49-F238E27FC236}">
                <a16:creationId xmlns:a16="http://schemas.microsoft.com/office/drawing/2014/main" id="{AF20C963-578C-4A9A-150C-581FC74383E3}"/>
              </a:ext>
            </a:extLst>
          </p:cNvPr>
          <p:cNvSpPr txBox="1">
            <a:spLocks/>
          </p:cNvSpPr>
          <p:nvPr/>
        </p:nvSpPr>
        <p:spPr bwMode="auto">
          <a:xfrm>
            <a:off x="247129" y="302582"/>
            <a:ext cx="12215315" cy="460406"/>
          </a:xfrm>
          <a:prstGeom prst="rect">
            <a:avLst/>
          </a:prstGeom>
          <a:noFill/>
          <a:ln>
            <a:noFill/>
          </a:ln>
        </p:spPr>
        <p:txBody>
          <a:bodyPr vert="horz" wrap="square" lIns="91191" tIns="45595" rIns="91191" bIns="45595" numCol="1" anchor="ctr" anchorCtr="0" compatLnSpc="1">
            <a:prstTxWarp prst="textNoShape">
              <a:avLst/>
            </a:prstTxWarp>
            <a:spAutoFit/>
          </a:bodyPr>
          <a:lstStyle>
            <a:lvl1pPr algn="l" rtl="0" fontAlgn="base">
              <a:spcBef>
                <a:spcPct val="0"/>
              </a:spcBef>
              <a:spcAft>
                <a:spcPct val="0"/>
              </a:spcAft>
              <a:defRPr lang="en-GB" sz="3000" b="1">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pPr defTabSz="911931" eaLnBrk="1" hangingPunct="1">
              <a:defRPr/>
            </a:pPr>
            <a:r>
              <a:rPr lang="en-GB" sz="2394" kern="0" dirty="0">
                <a:solidFill>
                  <a:srgbClr val="FEFFFF"/>
                </a:solidFill>
                <a:latin typeface="ESAnotes"/>
              </a:rPr>
              <a:t>New activities in response to UNFCCC Paris Agreement</a:t>
            </a:r>
          </a:p>
        </p:txBody>
      </p:sp>
      <p:pic>
        <p:nvPicPr>
          <p:cNvPr id="2" name="counting-carbon-results">
            <a:hlinkClick r:id="" action="ppaction://media"/>
            <a:extLst>
              <a:ext uri="{FF2B5EF4-FFF2-40B4-BE49-F238E27FC236}">
                <a16:creationId xmlns:a16="http://schemas.microsoft.com/office/drawing/2014/main" id="{57E1F5E9-FFD6-933F-B53E-8A27604015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6246" y="960036"/>
            <a:ext cx="6036651" cy="3395616"/>
          </a:xfrm>
          <a:prstGeom prst="rect">
            <a:avLst/>
          </a:prstGeom>
        </p:spPr>
      </p:pic>
      <p:pic>
        <p:nvPicPr>
          <p:cNvPr id="13" name="Picture 12">
            <a:extLst>
              <a:ext uri="{FF2B5EF4-FFF2-40B4-BE49-F238E27FC236}">
                <a16:creationId xmlns:a16="http://schemas.microsoft.com/office/drawing/2014/main" id="{3E705B4C-E603-779B-CF62-0D7A8BA98E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245" y="5453532"/>
            <a:ext cx="1952084" cy="888865"/>
          </a:xfrm>
          <a:prstGeom prst="rect">
            <a:avLst/>
          </a:prstGeom>
        </p:spPr>
      </p:pic>
      <p:sp>
        <p:nvSpPr>
          <p:cNvPr id="14" name="TextBox 13">
            <a:extLst>
              <a:ext uri="{FF2B5EF4-FFF2-40B4-BE49-F238E27FC236}">
                <a16:creationId xmlns:a16="http://schemas.microsoft.com/office/drawing/2014/main" id="{6477BACF-3ADD-8AC1-056B-22ED3AB1FE61}"/>
              </a:ext>
            </a:extLst>
          </p:cNvPr>
          <p:cNvSpPr txBox="1"/>
          <p:nvPr/>
        </p:nvSpPr>
        <p:spPr>
          <a:xfrm>
            <a:off x="366246" y="4586213"/>
            <a:ext cx="6072756" cy="1074281"/>
          </a:xfrm>
          <a:prstGeom prst="rect">
            <a:avLst/>
          </a:prstGeom>
          <a:noFill/>
        </p:spPr>
        <p:txBody>
          <a:bodyPr wrap="square" rtlCol="0">
            <a:spAutoFit/>
          </a:bodyPr>
          <a:lstStyle/>
          <a:p>
            <a:pPr defTabSz="911931">
              <a:defRPr/>
            </a:pPr>
            <a:r>
              <a:rPr lang="fr-FR" sz="1197" dirty="0">
                <a:solidFill>
                  <a:srgbClr val="FEFFFF"/>
                </a:solidFill>
                <a:latin typeface="Arial" panose="020B0604020202020204" pitchFamily="34" charset="0"/>
                <a:ea typeface="Calibri" panose="020F0502020204030204" pitchFamily="34" charset="0"/>
                <a:cs typeface="Arial" panose="020B0604020202020204" pitchFamily="34" charset="0"/>
              </a:rPr>
              <a:t>Bastos, A., Ciais, P., </a:t>
            </a:r>
            <a:r>
              <a:rPr lang="fr-FR" sz="1197" dirty="0" err="1">
                <a:solidFill>
                  <a:srgbClr val="FEFFFF"/>
                </a:solidFill>
                <a:latin typeface="Arial" panose="020B0604020202020204" pitchFamily="34" charset="0"/>
                <a:ea typeface="Calibri" panose="020F0502020204030204" pitchFamily="34" charset="0"/>
                <a:cs typeface="Arial" panose="020B0604020202020204" pitchFamily="34" charset="0"/>
              </a:rPr>
              <a:t>Sitch</a:t>
            </a:r>
            <a:r>
              <a:rPr lang="fr-FR" sz="1197" dirty="0">
                <a:solidFill>
                  <a:srgbClr val="FEFFFF"/>
                </a:solidFill>
                <a:latin typeface="Arial" panose="020B0604020202020204" pitchFamily="34" charset="0"/>
                <a:ea typeface="Calibri" panose="020F0502020204030204" pitchFamily="34" charset="0"/>
                <a:cs typeface="Arial" panose="020B0604020202020204" pitchFamily="34" charset="0"/>
              </a:rPr>
              <a:t>, S. et al. </a:t>
            </a:r>
            <a:r>
              <a:rPr lang="en-GB" sz="1197" dirty="0">
                <a:solidFill>
                  <a:srgbClr val="FEFFFF"/>
                </a:solidFill>
                <a:latin typeface="Arial" panose="020B0604020202020204" pitchFamily="34" charset="0"/>
                <a:ea typeface="Calibri" panose="020F0502020204030204" pitchFamily="34" charset="0"/>
                <a:cs typeface="Arial" panose="020B0604020202020204" pitchFamily="34" charset="0"/>
              </a:rPr>
              <a:t>On the use of Earth Observation to support estimates of national greenhouse gas emissions and sinks for the Global stocktake process: lessons learned from ESA-CCI RECCAP2. Carbon Balance Manage 17, 15 (2022). </a:t>
            </a:r>
            <a:r>
              <a:rPr lang="en-GB" sz="1197" u="sng" dirty="0">
                <a:solidFill>
                  <a:srgbClr val="FEFFFF"/>
                </a:solidFill>
                <a:latin typeface="Arial" panose="020B0604020202020204" pitchFamily="34" charset="0"/>
                <a:ea typeface="Calibri" panose="020F0502020204030204" pitchFamily="34" charset="0"/>
                <a:cs typeface="Arial" panose="020B0604020202020204" pitchFamily="34" charset="0"/>
                <a:hlinkClick r:id="rId7" tooltip="Original URL:&#10;https://doi.org/10.1186/s13021-022-00214-w&#10;&#10;Click to follow link.">
                  <a:extLst>
                    <a:ext uri="{A12FA001-AC4F-418D-AE19-62706E023703}">
                      <ahyp:hlinkClr xmlns:ahyp="http://schemas.microsoft.com/office/drawing/2018/hyperlinkcolor" val="tx"/>
                    </a:ext>
                  </a:extLst>
                </a:hlinkClick>
              </a:rPr>
              <a:t>https://doi.org/10.1186/s13021-022-00214-w</a:t>
            </a:r>
            <a:endParaRPr lang="en-GB" sz="1197" dirty="0">
              <a:solidFill>
                <a:srgbClr val="FEFFFF"/>
              </a:solidFill>
              <a:latin typeface="Arial" panose="020B0604020202020204" pitchFamily="34" charset="0"/>
              <a:ea typeface="Calibri" panose="020F0502020204030204" pitchFamily="34" charset="0"/>
              <a:cs typeface="Arial" panose="020B0604020202020204" pitchFamily="34" charset="0"/>
            </a:endParaRPr>
          </a:p>
          <a:p>
            <a:pPr defTabSz="911931">
              <a:defRPr/>
            </a:pPr>
            <a:endParaRPr lang="en-GB" sz="1596" dirty="0">
              <a:solidFill>
                <a:srgbClr val="FE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362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9C9B278E-30AC-4572-256C-CB119038ECAE}"/>
              </a:ext>
            </a:extLst>
          </p:cNvPr>
          <p:cNvPicPr/>
          <p:nvPr/>
        </p:nvPicPr>
        <p:blipFill rotWithShape="1">
          <a:blip r:embed="rId3">
            <a:extLst>
              <a:ext uri="{28A0092B-C50C-407E-A947-70E740481C1C}">
                <a14:useLocalDpi xmlns:a14="http://schemas.microsoft.com/office/drawing/2010/main" val="0"/>
              </a:ext>
            </a:extLst>
          </a:blip>
          <a:srcRect r="31383"/>
          <a:stretch/>
        </p:blipFill>
        <p:spPr bwMode="auto">
          <a:xfrm>
            <a:off x="6765661" y="1512108"/>
            <a:ext cx="5214483" cy="4097506"/>
          </a:xfrm>
          <a:prstGeom prst="rect">
            <a:avLst/>
          </a:prstGeom>
          <a:noFill/>
          <a:ln>
            <a:noFill/>
          </a:ln>
        </p:spPr>
      </p:pic>
      <p:sp>
        <p:nvSpPr>
          <p:cNvPr id="5" name="Title 1">
            <a:extLst>
              <a:ext uri="{FF2B5EF4-FFF2-40B4-BE49-F238E27FC236}">
                <a16:creationId xmlns:a16="http://schemas.microsoft.com/office/drawing/2014/main" id="{5DDD4009-13E7-64D9-A440-65CB00F25DDF}"/>
              </a:ext>
            </a:extLst>
          </p:cNvPr>
          <p:cNvSpPr txBox="1">
            <a:spLocks/>
          </p:cNvSpPr>
          <p:nvPr/>
        </p:nvSpPr>
        <p:spPr>
          <a:xfrm>
            <a:off x="6600761" y="678444"/>
            <a:ext cx="6854639" cy="1139883"/>
          </a:xfrm>
          <a:prstGeom prst="rect">
            <a:avLst/>
          </a:prstGeom>
        </p:spPr>
        <p:txBody>
          <a:bodyPr vert="horz" lIns="91191" tIns="45595" rIns="91191" bIns="4559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1931">
              <a:defRPr/>
            </a:pPr>
            <a:r>
              <a:rPr lang="en-GB" sz="1596" b="1" dirty="0">
                <a:solidFill>
                  <a:srgbClr val="FEFFFF"/>
                </a:solidFill>
                <a:latin typeface="Arial" panose="020B0604020202020204"/>
                <a:ea typeface="Tahoma" panose="020B0604030504040204" pitchFamily="34" charset="0"/>
                <a:cs typeface="Tahoma" panose="020B0604030504040204" pitchFamily="34" charset="0"/>
              </a:rPr>
              <a:t>Trends in Amazon AGC 2011-2019 using satellite L-VOD</a:t>
            </a:r>
          </a:p>
        </p:txBody>
      </p:sp>
      <p:sp>
        <p:nvSpPr>
          <p:cNvPr id="6" name="TextBox 5">
            <a:extLst>
              <a:ext uri="{FF2B5EF4-FFF2-40B4-BE49-F238E27FC236}">
                <a16:creationId xmlns:a16="http://schemas.microsoft.com/office/drawing/2014/main" id="{7F426DA4-23D1-8D15-98E2-18F92559F6F2}"/>
              </a:ext>
            </a:extLst>
          </p:cNvPr>
          <p:cNvSpPr txBox="1"/>
          <p:nvPr/>
        </p:nvSpPr>
        <p:spPr>
          <a:xfrm>
            <a:off x="7012263" y="5742501"/>
            <a:ext cx="4721281" cy="521793"/>
          </a:xfrm>
          <a:prstGeom prst="rect">
            <a:avLst/>
          </a:prstGeom>
          <a:noFill/>
        </p:spPr>
        <p:txBody>
          <a:bodyPr wrap="square" rtlCol="0">
            <a:spAutoFit/>
          </a:bodyPr>
          <a:lstStyle/>
          <a:p>
            <a:pPr defTabSz="911931" eaLnBrk="1" hangingPunct="1">
              <a:defRPr/>
            </a:pPr>
            <a:r>
              <a:rPr lang="en-US" sz="1396" dirty="0">
                <a:solidFill>
                  <a:srgbClr val="FEFFFF"/>
                </a:solidFill>
                <a:latin typeface="Arial" panose="020B0604020202020204" pitchFamily="34" charset="0"/>
                <a:ea typeface="+mn-ea"/>
                <a:cs typeface="Arial" panose="020B0604020202020204" pitchFamily="34" charset="0"/>
              </a:rPr>
              <a:t>Fawcett et al., GCB, </a:t>
            </a:r>
            <a:r>
              <a:rPr lang="en-GB" sz="1396" dirty="0">
                <a:solidFill>
                  <a:srgbClr val="003249"/>
                </a:solidFill>
                <a:latin typeface="Arial" panose="020B0604020202020204" pitchFamily="34" charset="0"/>
                <a:ea typeface="+mn-ea"/>
                <a:cs typeface="Arial" panose="020B0604020202020204" pitchFamily="34" charset="0"/>
                <a:hlinkClick r:id="rId4"/>
              </a:rPr>
              <a:t>Amazon biomass in decline due to deforestation and degradation (esa.int)</a:t>
            </a:r>
            <a:endParaRPr lang="en-US" sz="1396" dirty="0">
              <a:solidFill>
                <a:srgbClr val="003249"/>
              </a:solidFill>
              <a:latin typeface="Arial" panose="020B0604020202020204" pitchFamily="34" charset="0"/>
              <a:ea typeface="+mn-ea"/>
              <a:cs typeface="Arial" panose="020B0604020202020204" pitchFamily="34" charset="0"/>
            </a:endParaRPr>
          </a:p>
        </p:txBody>
      </p:sp>
      <p:sp>
        <p:nvSpPr>
          <p:cNvPr id="11" name="Title 3">
            <a:extLst>
              <a:ext uri="{FF2B5EF4-FFF2-40B4-BE49-F238E27FC236}">
                <a16:creationId xmlns:a16="http://schemas.microsoft.com/office/drawing/2014/main" id="{ED33B9AE-0C9D-B099-DCF3-F9D5AF46EF76}"/>
              </a:ext>
            </a:extLst>
          </p:cNvPr>
          <p:cNvSpPr>
            <a:spLocks noGrp="1"/>
          </p:cNvSpPr>
          <p:nvPr>
            <p:ph type="title"/>
          </p:nvPr>
        </p:nvSpPr>
        <p:spPr>
          <a:xfrm>
            <a:off x="215411" y="163728"/>
            <a:ext cx="10081234" cy="563659"/>
          </a:xfrm>
        </p:spPr>
        <p:txBody>
          <a:bodyPr/>
          <a:lstStyle/>
          <a:p>
            <a:r>
              <a:rPr lang="en-GB" dirty="0"/>
              <a:t>Scoping an Amazon field campaign</a:t>
            </a:r>
          </a:p>
        </p:txBody>
      </p:sp>
      <p:sp>
        <p:nvSpPr>
          <p:cNvPr id="2" name="Content Placeholder 2">
            <a:extLst>
              <a:ext uri="{FF2B5EF4-FFF2-40B4-BE49-F238E27FC236}">
                <a16:creationId xmlns:a16="http://schemas.microsoft.com/office/drawing/2014/main" id="{D2DD4AD0-02FF-F894-20D7-59CC5A0B7AE4}"/>
              </a:ext>
            </a:extLst>
          </p:cNvPr>
          <p:cNvSpPr>
            <a:spLocks noGrp="1"/>
          </p:cNvSpPr>
          <p:nvPr>
            <p:ph idx="1"/>
          </p:nvPr>
        </p:nvSpPr>
        <p:spPr>
          <a:xfrm>
            <a:off x="195079" y="1057235"/>
            <a:ext cx="6405682" cy="5313471"/>
          </a:xfrm>
        </p:spPr>
        <p:txBody>
          <a:bodyPr/>
          <a:lstStyle/>
          <a:p>
            <a:pPr marL="284978" indent="-284978" algn="just">
              <a:lnSpc>
                <a:spcPct val="100000"/>
              </a:lnSpc>
              <a:spcBef>
                <a:spcPts val="0"/>
              </a:spcBef>
              <a:spcAft>
                <a:spcPts val="0"/>
              </a:spcAft>
              <a:buClr>
                <a:schemeClr val="bg1">
                  <a:lumMod val="25000"/>
                </a:schemeClr>
              </a:buClr>
              <a:buFont typeface="Arial" panose="020B0604020202020204" pitchFamily="34" charset="0"/>
              <a:buChar char="•"/>
            </a:pPr>
            <a:r>
              <a:rPr lang="en-GB" sz="1800" b="1" dirty="0">
                <a:solidFill>
                  <a:schemeClr val="bg1">
                    <a:lumMod val="25000"/>
                  </a:schemeClr>
                </a:solidFill>
              </a:rPr>
              <a:t>CEOS strategy</a:t>
            </a:r>
            <a:r>
              <a:rPr lang="en-GB" sz="1800" dirty="0">
                <a:solidFill>
                  <a:schemeClr val="bg1">
                    <a:lumMod val="25000"/>
                  </a:schemeClr>
                </a:solidFill>
              </a:rPr>
              <a:t> </a:t>
            </a:r>
            <a:r>
              <a:rPr lang="en-GB" sz="1800" dirty="0">
                <a:solidFill>
                  <a:schemeClr val="bg1"/>
                </a:solidFill>
              </a:rPr>
              <a:t>to support GST under Paris Agreement recommended campaigns in focal areas on the globe where there is greater modelling uncertainty, e.g. Amazon Basin and the Siberian tundra. </a:t>
            </a:r>
          </a:p>
          <a:p>
            <a:pPr marL="284978" indent="-284978" algn="just">
              <a:lnSpc>
                <a:spcPct val="100000"/>
              </a:lnSpc>
              <a:spcBef>
                <a:spcPts val="0"/>
              </a:spcBef>
              <a:spcAft>
                <a:spcPts val="0"/>
              </a:spcAft>
              <a:buClr>
                <a:schemeClr val="bg1">
                  <a:lumMod val="25000"/>
                </a:schemeClr>
              </a:buClr>
              <a:buFont typeface="Arial" panose="020B0604020202020204" pitchFamily="34" charset="0"/>
              <a:buChar char="•"/>
            </a:pPr>
            <a:r>
              <a:rPr lang="en-GB" sz="1800" dirty="0">
                <a:solidFill>
                  <a:schemeClr val="bg1"/>
                </a:solidFill>
              </a:rPr>
              <a:t>Better understand the </a:t>
            </a:r>
            <a:r>
              <a:rPr lang="en-GB" sz="1800" b="1" dirty="0" err="1">
                <a:solidFill>
                  <a:schemeClr val="bg1">
                    <a:lumMod val="25000"/>
                  </a:schemeClr>
                </a:solidFill>
              </a:rPr>
              <a:t>spatio</a:t>
            </a:r>
            <a:r>
              <a:rPr lang="en-GB" sz="1800" b="1" dirty="0">
                <a:solidFill>
                  <a:schemeClr val="bg1">
                    <a:lumMod val="25000"/>
                  </a:schemeClr>
                </a:solidFill>
              </a:rPr>
              <a:t>-temporal variation in carbon stocks and fluxes (CO2, CH4) associated with different land cover </a:t>
            </a:r>
            <a:r>
              <a:rPr lang="en-GB" sz="1800" dirty="0">
                <a:solidFill>
                  <a:schemeClr val="bg1"/>
                </a:solidFill>
              </a:rPr>
              <a:t>types and changes (fires, deforestation, forest degradation etc)</a:t>
            </a:r>
          </a:p>
          <a:p>
            <a:pPr marL="284978" indent="-284978" algn="just">
              <a:lnSpc>
                <a:spcPct val="100000"/>
              </a:lnSpc>
              <a:spcBef>
                <a:spcPts val="0"/>
              </a:spcBef>
              <a:spcAft>
                <a:spcPts val="0"/>
              </a:spcAft>
              <a:buClr>
                <a:schemeClr val="bg1">
                  <a:lumMod val="25000"/>
                </a:schemeClr>
              </a:buClr>
              <a:buFont typeface="Arial" panose="020B0604020202020204" pitchFamily="34" charset="0"/>
              <a:buChar char="•"/>
            </a:pPr>
            <a:r>
              <a:rPr lang="en-GB" sz="1800" dirty="0">
                <a:solidFill>
                  <a:schemeClr val="bg1"/>
                </a:solidFill>
              </a:rPr>
              <a:t>Set up a </a:t>
            </a:r>
            <a:r>
              <a:rPr lang="en-GB" sz="1800" b="1" dirty="0">
                <a:solidFill>
                  <a:schemeClr val="bg1">
                    <a:lumMod val="25000"/>
                  </a:schemeClr>
                </a:solidFill>
              </a:rPr>
              <a:t>field experiment </a:t>
            </a:r>
            <a:r>
              <a:rPr lang="en-GB" sz="1800" dirty="0">
                <a:solidFill>
                  <a:schemeClr val="bg1"/>
                </a:solidFill>
              </a:rPr>
              <a:t>covering local to regional scales with long-term ground-based (proximal sensing + in-situ) and air- and space borne observations.</a:t>
            </a:r>
          </a:p>
          <a:p>
            <a:pPr marL="284978" indent="-284978" algn="just">
              <a:lnSpc>
                <a:spcPct val="100000"/>
              </a:lnSpc>
              <a:spcBef>
                <a:spcPts val="0"/>
              </a:spcBef>
              <a:spcAft>
                <a:spcPts val="0"/>
              </a:spcAft>
              <a:buClr>
                <a:schemeClr val="bg1">
                  <a:lumMod val="25000"/>
                </a:schemeClr>
              </a:buClr>
              <a:buFont typeface="Arial" panose="020B0604020202020204" pitchFamily="34" charset="0"/>
              <a:buChar char="•"/>
            </a:pPr>
            <a:r>
              <a:rPr lang="en-GB" sz="1800" dirty="0">
                <a:solidFill>
                  <a:schemeClr val="bg1"/>
                </a:solidFill>
              </a:rPr>
              <a:t>The activity will be performed in </a:t>
            </a:r>
            <a:r>
              <a:rPr lang="en-GB" sz="1800" b="1" dirty="0">
                <a:solidFill>
                  <a:schemeClr val="bg1">
                    <a:lumMod val="25000"/>
                  </a:schemeClr>
                </a:solidFill>
              </a:rPr>
              <a:t>cooperation</a:t>
            </a:r>
            <a:r>
              <a:rPr lang="en-GB" sz="1800" dirty="0">
                <a:solidFill>
                  <a:schemeClr val="bg1"/>
                </a:solidFill>
              </a:rPr>
              <a:t> with Brazilian partners, NASA and selected Partners from Europe</a:t>
            </a:r>
          </a:p>
          <a:p>
            <a:pPr marL="284978" indent="-284978" algn="just">
              <a:lnSpc>
                <a:spcPct val="100000"/>
              </a:lnSpc>
              <a:spcBef>
                <a:spcPts val="0"/>
              </a:spcBef>
              <a:spcAft>
                <a:spcPts val="0"/>
              </a:spcAft>
              <a:buClr>
                <a:schemeClr val="bg1">
                  <a:lumMod val="25000"/>
                </a:schemeClr>
              </a:buClr>
              <a:buFont typeface="Arial" panose="020B0604020202020204" pitchFamily="34" charset="0"/>
              <a:buChar char="•"/>
            </a:pPr>
            <a:r>
              <a:rPr lang="en-GB" sz="1800" b="1" dirty="0">
                <a:solidFill>
                  <a:schemeClr val="bg1">
                    <a:lumMod val="25000"/>
                  </a:schemeClr>
                </a:solidFill>
              </a:rPr>
              <a:t>Location</a:t>
            </a:r>
            <a:r>
              <a:rPr lang="en-GB" sz="1800" dirty="0">
                <a:solidFill>
                  <a:schemeClr val="bg1"/>
                </a:solidFill>
              </a:rPr>
              <a:t>: Tapajos (Para state) </a:t>
            </a:r>
          </a:p>
          <a:p>
            <a:pPr marL="284978" indent="-284978" algn="just">
              <a:lnSpc>
                <a:spcPct val="100000"/>
              </a:lnSpc>
              <a:spcBef>
                <a:spcPts val="0"/>
              </a:spcBef>
              <a:spcAft>
                <a:spcPts val="0"/>
              </a:spcAft>
              <a:buClr>
                <a:schemeClr val="bg1">
                  <a:lumMod val="25000"/>
                </a:schemeClr>
              </a:buClr>
              <a:buFont typeface="Arial" panose="020B0604020202020204" pitchFamily="34" charset="0"/>
              <a:buChar char="•"/>
            </a:pPr>
            <a:r>
              <a:rPr lang="en-GB" sz="1800" b="1" dirty="0">
                <a:solidFill>
                  <a:schemeClr val="bg1">
                    <a:lumMod val="25000"/>
                  </a:schemeClr>
                </a:solidFill>
              </a:rPr>
              <a:t>Status</a:t>
            </a:r>
            <a:r>
              <a:rPr lang="en-GB" sz="1800" dirty="0">
                <a:solidFill>
                  <a:schemeClr val="bg1"/>
                </a:solidFill>
              </a:rPr>
              <a:t>: in definition phase </a:t>
            </a:r>
          </a:p>
          <a:p>
            <a:pPr marL="284978" indent="-284978" algn="just">
              <a:lnSpc>
                <a:spcPct val="100000"/>
              </a:lnSpc>
              <a:spcBef>
                <a:spcPts val="0"/>
              </a:spcBef>
              <a:spcAft>
                <a:spcPts val="598"/>
              </a:spcAft>
              <a:buClr>
                <a:schemeClr val="bg1">
                  <a:lumMod val="25000"/>
                </a:schemeClr>
              </a:buClr>
              <a:buFont typeface="Arial" panose="020B0604020202020204" pitchFamily="34" charset="0"/>
              <a:buChar char="•"/>
            </a:pPr>
            <a:endParaRPr lang="en-GB" sz="1995" dirty="0">
              <a:solidFill>
                <a:schemeClr val="bg1"/>
              </a:solidFill>
            </a:endParaRPr>
          </a:p>
          <a:p>
            <a:pPr marL="284978" indent="-284978" algn="just">
              <a:lnSpc>
                <a:spcPct val="100000"/>
              </a:lnSpc>
              <a:spcBef>
                <a:spcPts val="0"/>
              </a:spcBef>
              <a:spcAft>
                <a:spcPts val="598"/>
              </a:spcAft>
              <a:buClr>
                <a:schemeClr val="bg1">
                  <a:lumMod val="25000"/>
                </a:schemeClr>
              </a:buClr>
              <a:buFont typeface="Arial" panose="020B0604020202020204" pitchFamily="34" charset="0"/>
              <a:buChar char="•"/>
            </a:pPr>
            <a:endParaRPr lang="en-GB" sz="1995" dirty="0">
              <a:solidFill>
                <a:schemeClr val="bg1"/>
              </a:solidFill>
            </a:endParaRPr>
          </a:p>
          <a:p>
            <a:pPr marL="284978" indent="-284978" algn="just">
              <a:lnSpc>
                <a:spcPct val="100000"/>
              </a:lnSpc>
              <a:spcBef>
                <a:spcPts val="0"/>
              </a:spcBef>
              <a:spcAft>
                <a:spcPts val="598"/>
              </a:spcAft>
              <a:buClr>
                <a:schemeClr val="bg1">
                  <a:lumMod val="25000"/>
                </a:schemeClr>
              </a:buClr>
              <a:buFont typeface="Arial" panose="020B0604020202020204" pitchFamily="34" charset="0"/>
              <a:buChar char="•"/>
            </a:pPr>
            <a:endParaRPr lang="en-GB" sz="1995" dirty="0">
              <a:solidFill>
                <a:schemeClr val="bg1"/>
              </a:solidFill>
            </a:endParaRPr>
          </a:p>
          <a:p>
            <a:pPr marL="284978" indent="-284978" algn="just">
              <a:lnSpc>
                <a:spcPct val="100000"/>
              </a:lnSpc>
              <a:spcBef>
                <a:spcPts val="0"/>
              </a:spcBef>
              <a:spcAft>
                <a:spcPts val="598"/>
              </a:spcAft>
              <a:buClr>
                <a:schemeClr val="bg1">
                  <a:lumMod val="25000"/>
                </a:schemeClr>
              </a:buClr>
              <a:buFont typeface="Arial" panose="020B0604020202020204" pitchFamily="34" charset="0"/>
              <a:buChar char="•"/>
            </a:pPr>
            <a:endParaRPr lang="en-GB" sz="1995" dirty="0">
              <a:solidFill>
                <a:schemeClr val="bg1"/>
              </a:solidFill>
            </a:endParaRPr>
          </a:p>
        </p:txBody>
      </p:sp>
    </p:spTree>
    <p:extLst>
      <p:ext uri="{BB962C8B-B14F-4D97-AF65-F5344CB8AC3E}">
        <p14:creationId xmlns:p14="http://schemas.microsoft.com/office/powerpoint/2010/main" val="4154740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6356-3BF2-8FE4-4C70-8C8FDE5D93CF}"/>
              </a:ext>
            </a:extLst>
          </p:cNvPr>
          <p:cNvSpPr>
            <a:spLocks noGrp="1"/>
          </p:cNvSpPr>
          <p:nvPr>
            <p:ph type="title"/>
          </p:nvPr>
        </p:nvSpPr>
        <p:spPr>
          <a:xfrm>
            <a:off x="226274" y="-160249"/>
            <a:ext cx="10385413" cy="951671"/>
          </a:xfrm>
        </p:spPr>
        <p:txBody>
          <a:bodyPr/>
          <a:lstStyle/>
          <a:p>
            <a:r>
              <a:rPr lang="en-US" sz="2792" dirty="0"/>
              <a:t>Joint GCOS-WCRP</a:t>
            </a:r>
            <a:r>
              <a:rPr lang="en-US" sz="1995" dirty="0"/>
              <a:t> </a:t>
            </a:r>
            <a:r>
              <a:rPr lang="en-US" sz="2792" dirty="0"/>
              <a:t>Workshop on the Energy, Carbon and Water cycle</a:t>
            </a:r>
            <a:endParaRPr lang="en-GB" sz="2792" dirty="0"/>
          </a:p>
        </p:txBody>
      </p:sp>
      <p:sp>
        <p:nvSpPr>
          <p:cNvPr id="7" name="TextBox 6">
            <a:extLst>
              <a:ext uri="{FF2B5EF4-FFF2-40B4-BE49-F238E27FC236}">
                <a16:creationId xmlns:a16="http://schemas.microsoft.com/office/drawing/2014/main" id="{BF8BB658-1DD6-C328-03E1-81B75827AEBA}"/>
              </a:ext>
            </a:extLst>
          </p:cNvPr>
          <p:cNvSpPr txBox="1"/>
          <p:nvPr/>
        </p:nvSpPr>
        <p:spPr>
          <a:xfrm>
            <a:off x="4343297" y="716073"/>
            <a:ext cx="7271737" cy="4757528"/>
          </a:xfrm>
          <a:prstGeom prst="rect">
            <a:avLst/>
          </a:prstGeom>
          <a:noFill/>
          <a:ln w="28575">
            <a:noFill/>
          </a:ln>
        </p:spPr>
        <p:txBody>
          <a:bodyPr wrap="square">
            <a:spAutoFit/>
          </a:bodyPr>
          <a:lstStyle/>
          <a:p>
            <a:pPr defTabSz="826939" eaLnBrk="1" fontAlgn="auto" hangingPunct="1">
              <a:spcBef>
                <a:spcPts val="0"/>
              </a:spcBef>
              <a:spcAft>
                <a:spcPts val="0"/>
              </a:spcAft>
              <a:defRPr/>
            </a:pPr>
            <a:r>
              <a:rPr lang="en-GB" sz="2394" b="1" kern="0" dirty="0">
                <a:solidFill>
                  <a:srgbClr val="FEFFFF">
                    <a:lumMod val="25000"/>
                  </a:srgbClr>
                </a:solidFill>
                <a:latin typeface="Arial" panose="020B0604020202020204" pitchFamily="34" charset="0"/>
                <a:ea typeface="+mn-ea"/>
                <a:cs typeface="Arial" panose="020B0604020202020204" pitchFamily="34" charset="0"/>
              </a:rPr>
              <a:t>Issues identified </a:t>
            </a:r>
            <a:endParaRPr lang="en-GB" sz="1795" kern="0" dirty="0">
              <a:solidFill>
                <a:srgbClr val="FEFFFF"/>
              </a:solidFill>
              <a:latin typeface="Arial" panose="020B0604020202020204" pitchFamily="34" charset="0"/>
              <a:ea typeface="+mn-ea"/>
              <a:cs typeface="Arial" panose="020B0604020202020204" pitchFamily="34" charset="0"/>
            </a:endParaRPr>
          </a:p>
          <a:p>
            <a:pPr marL="341974" indent="-341974" defTabSz="826939" eaLnBrk="1" fontAlgn="auto" hangingPunct="1">
              <a:spcBef>
                <a:spcPts val="0"/>
              </a:spcBef>
              <a:spcAft>
                <a:spcPts val="0"/>
              </a:spcAft>
              <a:buFont typeface="Arial" panose="020B0604020202020204" pitchFamily="34" charset="0"/>
              <a:buChar char="•"/>
              <a:defRPr/>
            </a:pPr>
            <a:r>
              <a:rPr lang="en-GB" sz="1795" kern="0" dirty="0">
                <a:solidFill>
                  <a:srgbClr val="FEFFFF"/>
                </a:solidFill>
                <a:latin typeface="Arial" panose="020B0604020202020204" pitchFamily="34" charset="0"/>
                <a:ea typeface="+mn-ea"/>
                <a:cs typeface="Arial" panose="020B0604020202020204" pitchFamily="34" charset="0"/>
              </a:rPr>
              <a:t>Uncertainties associated with the terms of the budget, </a:t>
            </a:r>
          </a:p>
          <a:p>
            <a:pPr marL="341974" indent="-341974" defTabSz="826939" eaLnBrk="1" fontAlgn="auto" hangingPunct="1">
              <a:spcBef>
                <a:spcPts val="0"/>
              </a:spcBef>
              <a:spcAft>
                <a:spcPts val="0"/>
              </a:spcAft>
              <a:buFont typeface="Arial" panose="020B0604020202020204" pitchFamily="34" charset="0"/>
              <a:buChar char="•"/>
              <a:defRPr/>
            </a:pPr>
            <a:r>
              <a:rPr lang="en-GB" sz="1795" kern="0" dirty="0">
                <a:solidFill>
                  <a:srgbClr val="FEFFFF"/>
                </a:solidFill>
                <a:latin typeface="Arial" panose="020B0604020202020204" pitchFamily="34" charset="0"/>
                <a:ea typeface="+mn-ea"/>
                <a:cs typeface="Arial" panose="020B0604020202020204" pitchFamily="34" charset="0"/>
              </a:rPr>
              <a:t>The possibility and need to look at regional instead of global budgets, particularly the Arctic, </a:t>
            </a:r>
          </a:p>
          <a:p>
            <a:pPr marL="341974" indent="-341974" defTabSz="826939" eaLnBrk="1" fontAlgn="auto" hangingPunct="1">
              <a:spcBef>
                <a:spcPts val="0"/>
              </a:spcBef>
              <a:spcAft>
                <a:spcPts val="0"/>
              </a:spcAft>
              <a:buFont typeface="Arial" panose="020B0604020202020204" pitchFamily="34" charset="0"/>
              <a:buChar char="•"/>
              <a:defRPr/>
            </a:pPr>
            <a:r>
              <a:rPr lang="en-GB" sz="1795" kern="0" dirty="0">
                <a:solidFill>
                  <a:srgbClr val="FEFFFF"/>
                </a:solidFill>
                <a:latin typeface="Arial" panose="020B0604020202020204" pitchFamily="34" charset="0"/>
                <a:ea typeface="+mn-ea"/>
                <a:cs typeface="Arial" panose="020B0604020202020204" pitchFamily="34" charset="0"/>
              </a:rPr>
              <a:t>The important role of the ocean in all cycles (particularly ocean-air fluxes and storage), </a:t>
            </a:r>
          </a:p>
          <a:p>
            <a:pPr marL="341974" indent="-341974" defTabSz="826939" eaLnBrk="1" fontAlgn="auto" hangingPunct="1">
              <a:spcBef>
                <a:spcPts val="0"/>
              </a:spcBef>
              <a:spcAft>
                <a:spcPts val="0"/>
              </a:spcAft>
              <a:buFont typeface="Arial" panose="020B0604020202020204" pitchFamily="34" charset="0"/>
              <a:buChar char="•"/>
              <a:defRPr/>
            </a:pPr>
            <a:r>
              <a:rPr lang="en-GB" sz="1795" kern="0" dirty="0">
                <a:solidFill>
                  <a:srgbClr val="FEFFFF"/>
                </a:solidFill>
                <a:latin typeface="Arial" panose="020B0604020202020204" pitchFamily="34" charset="0"/>
                <a:ea typeface="+mn-ea"/>
                <a:cs typeface="Arial" panose="020B0604020202020204" pitchFamily="34" charset="0"/>
              </a:rPr>
              <a:t>The important role of atmospheric circulation. </a:t>
            </a:r>
          </a:p>
          <a:p>
            <a:pPr marL="341974" indent="-341974" defTabSz="826939" eaLnBrk="1" fontAlgn="auto" hangingPunct="1">
              <a:spcBef>
                <a:spcPts val="0"/>
              </a:spcBef>
              <a:spcAft>
                <a:spcPts val="0"/>
              </a:spcAft>
              <a:buFont typeface="Arial" panose="020B0604020202020204" pitchFamily="34" charset="0"/>
              <a:buChar char="•"/>
              <a:defRPr/>
            </a:pPr>
            <a:r>
              <a:rPr lang="en-GB" sz="1795" kern="0" dirty="0">
                <a:solidFill>
                  <a:srgbClr val="FEFFFF"/>
                </a:solidFill>
                <a:latin typeface="Arial" panose="020B0604020202020204" pitchFamily="34" charset="0"/>
                <a:ea typeface="+mn-ea"/>
                <a:cs typeface="Arial" panose="020B0604020202020204" pitchFamily="34" charset="0"/>
              </a:rPr>
              <a:t>Energy, the role of clouds, </a:t>
            </a:r>
          </a:p>
          <a:p>
            <a:pPr marL="341974" indent="-341974" defTabSz="826939" eaLnBrk="1" fontAlgn="auto" hangingPunct="1">
              <a:spcBef>
                <a:spcPts val="0"/>
              </a:spcBef>
              <a:spcAft>
                <a:spcPts val="0"/>
              </a:spcAft>
              <a:buFont typeface="Arial" panose="020B0604020202020204" pitchFamily="34" charset="0"/>
              <a:buChar char="•"/>
              <a:defRPr/>
            </a:pPr>
            <a:r>
              <a:rPr lang="en-GB" sz="1795" kern="0" dirty="0">
                <a:solidFill>
                  <a:srgbClr val="FEFFFF"/>
                </a:solidFill>
                <a:latin typeface="Arial" panose="020B0604020202020204" pitchFamily="34" charset="0"/>
                <a:ea typeface="+mn-ea"/>
                <a:cs typeface="Arial" panose="020B0604020202020204" pitchFamily="34" charset="0"/>
              </a:rPr>
              <a:t>Water, </a:t>
            </a:r>
          </a:p>
          <a:p>
            <a:pPr marL="950961" lvl="1" indent="-341974" defTabSz="826939" eaLnBrk="1" fontAlgn="auto" hangingPunct="1">
              <a:spcBef>
                <a:spcPts val="0"/>
              </a:spcBef>
              <a:spcAft>
                <a:spcPts val="0"/>
              </a:spcAft>
              <a:buFont typeface="Arial" panose="020B0604020202020204" pitchFamily="34" charset="0"/>
              <a:buChar char="•"/>
              <a:defRPr/>
            </a:pPr>
            <a:r>
              <a:rPr lang="en-GB" sz="1795" kern="0" dirty="0">
                <a:solidFill>
                  <a:srgbClr val="FEFFFF"/>
                </a:solidFill>
                <a:latin typeface="Arial" panose="020B0604020202020204" pitchFamily="34" charset="0"/>
                <a:ea typeface="+mn-ea"/>
                <a:cs typeface="Arial" panose="020B0604020202020204" pitchFamily="34" charset="0"/>
              </a:rPr>
              <a:t>determining regional budgets, </a:t>
            </a:r>
          </a:p>
          <a:p>
            <a:pPr marL="950961" lvl="1" indent="-341974" defTabSz="826939" eaLnBrk="1" fontAlgn="auto" hangingPunct="1">
              <a:spcBef>
                <a:spcPts val="0"/>
              </a:spcBef>
              <a:spcAft>
                <a:spcPts val="0"/>
              </a:spcAft>
              <a:buFont typeface="Arial" panose="020B0604020202020204" pitchFamily="34" charset="0"/>
              <a:buChar char="•"/>
              <a:defRPr/>
            </a:pPr>
            <a:r>
              <a:rPr lang="en-GB" sz="1795" kern="0" dirty="0">
                <a:solidFill>
                  <a:srgbClr val="FEFFFF"/>
                </a:solidFill>
                <a:latin typeface="Arial" panose="020B0604020202020204" pitchFamily="34" charset="0"/>
                <a:ea typeface="+mn-ea"/>
                <a:cs typeface="Arial" panose="020B0604020202020204" pitchFamily="34" charset="0"/>
              </a:rPr>
              <a:t>the estimation of evaporation (both on land and ocean) </a:t>
            </a:r>
          </a:p>
          <a:p>
            <a:pPr marL="341974" indent="-341974" defTabSz="826939" eaLnBrk="1" fontAlgn="auto" hangingPunct="1">
              <a:spcBef>
                <a:spcPts val="0"/>
              </a:spcBef>
              <a:spcAft>
                <a:spcPts val="0"/>
              </a:spcAft>
              <a:buFont typeface="Arial" panose="020B0604020202020204" pitchFamily="34" charset="0"/>
              <a:buChar char="•"/>
              <a:defRPr/>
            </a:pPr>
            <a:r>
              <a:rPr lang="en-GB" sz="1795" kern="0" dirty="0">
                <a:solidFill>
                  <a:srgbClr val="FEFFFF"/>
                </a:solidFill>
                <a:latin typeface="Arial" panose="020B0604020202020204" pitchFamily="34" charset="0"/>
                <a:ea typeface="+mn-ea"/>
                <a:cs typeface="Arial" panose="020B0604020202020204" pitchFamily="34" charset="0"/>
              </a:rPr>
              <a:t>Carbon, </a:t>
            </a:r>
          </a:p>
          <a:p>
            <a:pPr marL="950961" lvl="1" indent="-341974" defTabSz="826939" eaLnBrk="1" fontAlgn="auto" hangingPunct="1">
              <a:spcBef>
                <a:spcPts val="0"/>
              </a:spcBef>
              <a:spcAft>
                <a:spcPts val="0"/>
              </a:spcAft>
              <a:buFont typeface="Arial" panose="020B0604020202020204" pitchFamily="34" charset="0"/>
              <a:buChar char="•"/>
              <a:defRPr/>
            </a:pPr>
            <a:r>
              <a:rPr lang="en-GB" sz="1795" kern="0" dirty="0">
                <a:solidFill>
                  <a:srgbClr val="FEFFFF"/>
                </a:solidFill>
                <a:latin typeface="Arial" panose="020B0604020202020204" pitchFamily="34" charset="0"/>
                <a:ea typeface="+mn-ea"/>
                <a:cs typeface="Arial" panose="020B0604020202020204" pitchFamily="34" charset="0"/>
              </a:rPr>
              <a:t>determining the role of the CO₂-fertilisation effect on land </a:t>
            </a:r>
          </a:p>
          <a:p>
            <a:pPr marL="950961" lvl="1" indent="-341974" defTabSz="826939" eaLnBrk="1" fontAlgn="auto" hangingPunct="1">
              <a:spcBef>
                <a:spcPts val="0"/>
              </a:spcBef>
              <a:spcAft>
                <a:spcPts val="0"/>
              </a:spcAft>
              <a:buFont typeface="Arial" panose="020B0604020202020204" pitchFamily="34" charset="0"/>
              <a:buChar char="•"/>
              <a:defRPr/>
            </a:pPr>
            <a:r>
              <a:rPr lang="en-GB" sz="1795" kern="0" dirty="0">
                <a:solidFill>
                  <a:srgbClr val="FEFFFF"/>
                </a:solidFill>
                <a:latin typeface="Arial" panose="020B0604020202020204" pitchFamily="34" charset="0"/>
                <a:ea typeface="+mn-ea"/>
                <a:cs typeface="Arial" panose="020B0604020202020204" pitchFamily="34" charset="0"/>
              </a:rPr>
              <a:t>the uptake of anthropogenic CO₂ by the ocean </a:t>
            </a:r>
          </a:p>
          <a:p>
            <a:pPr marL="608987" lvl="1" defTabSz="826939" eaLnBrk="1" fontAlgn="auto" hangingPunct="1">
              <a:spcBef>
                <a:spcPts val="0"/>
              </a:spcBef>
              <a:spcAft>
                <a:spcPts val="0"/>
              </a:spcAft>
              <a:defRPr/>
            </a:pPr>
            <a:endParaRPr lang="en-GB" sz="1795" kern="0" dirty="0">
              <a:solidFill>
                <a:srgbClr val="FEFFFF"/>
              </a:solidFill>
              <a:latin typeface="Arial" panose="020B0604020202020204" pitchFamily="34" charset="0"/>
              <a:ea typeface="+mn-ea"/>
              <a:cs typeface="Arial" panose="020B0604020202020204" pitchFamily="34" charset="0"/>
            </a:endParaRPr>
          </a:p>
          <a:p>
            <a:pPr defTabSz="826939" eaLnBrk="1" fontAlgn="auto" hangingPunct="1">
              <a:spcBef>
                <a:spcPts val="0"/>
              </a:spcBef>
              <a:spcAft>
                <a:spcPts val="0"/>
              </a:spcAft>
              <a:defRPr/>
            </a:pPr>
            <a:r>
              <a:rPr lang="en-GB" sz="1396" kern="0" dirty="0">
                <a:solidFill>
                  <a:srgbClr val="FEFFFF"/>
                </a:solidFill>
                <a:latin typeface="Arial" panose="020B0604020202020204" pitchFamily="34" charset="0"/>
                <a:ea typeface="+mn-ea"/>
                <a:cs typeface="Arial" panose="020B0604020202020204" pitchFamily="34" charset="0"/>
              </a:rPr>
              <a:t>(from workshop summary presentation by Han Dolman, personal communication)</a:t>
            </a:r>
          </a:p>
          <a:p>
            <a:pPr defTabSz="826939" eaLnBrk="1" fontAlgn="auto" hangingPunct="1">
              <a:spcBef>
                <a:spcPts val="0"/>
              </a:spcBef>
              <a:spcAft>
                <a:spcPts val="0"/>
              </a:spcAft>
              <a:defRPr/>
            </a:pPr>
            <a:endParaRPr lang="en-GB" sz="1396" kern="0" dirty="0">
              <a:solidFill>
                <a:srgbClr val="FEFFFF"/>
              </a:solidFill>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C214428E-9A79-D986-1788-13EE64CD9AB4}"/>
              </a:ext>
            </a:extLst>
          </p:cNvPr>
          <p:cNvPicPr>
            <a:picLocks noChangeAspect="1"/>
          </p:cNvPicPr>
          <p:nvPr/>
        </p:nvPicPr>
        <p:blipFill>
          <a:blip r:embed="rId3"/>
          <a:stretch>
            <a:fillRect/>
          </a:stretch>
        </p:blipFill>
        <p:spPr>
          <a:xfrm>
            <a:off x="471803" y="804164"/>
            <a:ext cx="3615899" cy="5077645"/>
          </a:xfrm>
          <a:prstGeom prst="rect">
            <a:avLst/>
          </a:prstGeom>
        </p:spPr>
      </p:pic>
      <p:sp>
        <p:nvSpPr>
          <p:cNvPr id="3" name="TextBox 2">
            <a:extLst>
              <a:ext uri="{FF2B5EF4-FFF2-40B4-BE49-F238E27FC236}">
                <a16:creationId xmlns:a16="http://schemas.microsoft.com/office/drawing/2014/main" id="{A6219FA7-21D2-9E90-C30F-3EF13D90EBAB}"/>
              </a:ext>
            </a:extLst>
          </p:cNvPr>
          <p:cNvSpPr txBox="1"/>
          <p:nvPr/>
        </p:nvSpPr>
        <p:spPr>
          <a:xfrm>
            <a:off x="5257762" y="5258256"/>
            <a:ext cx="6198655" cy="1104975"/>
          </a:xfrm>
          <a:prstGeom prst="rect">
            <a:avLst/>
          </a:prstGeom>
          <a:noFill/>
        </p:spPr>
        <p:txBody>
          <a:bodyPr wrap="square">
            <a:spAutoFit/>
          </a:bodyPr>
          <a:lstStyle/>
          <a:p>
            <a:pPr algn="ctr" defTabSz="911931" eaLnBrk="1" hangingPunct="1">
              <a:spcBef>
                <a:spcPts val="0"/>
              </a:spcBef>
              <a:spcAft>
                <a:spcPts val="0"/>
              </a:spcAft>
              <a:defRPr/>
            </a:pPr>
            <a:r>
              <a:rPr lang="en-GB" sz="1795" b="1" dirty="0">
                <a:solidFill>
                  <a:schemeClr val="bg1"/>
                </a:solidFill>
                <a:latin typeface="Arial" panose="020B0604020202020204" pitchFamily="34" charset="0"/>
                <a:ea typeface="+mn-ea"/>
                <a:cs typeface="Arial" panose="020B0604020202020204" pitchFamily="34" charset="0"/>
              </a:rPr>
              <a:t>ESA ITT on cross-ECV</a:t>
            </a:r>
          </a:p>
          <a:p>
            <a:pPr algn="ctr" defTabSz="911931" eaLnBrk="1" hangingPunct="1">
              <a:spcBef>
                <a:spcPts val="0"/>
              </a:spcBef>
              <a:spcAft>
                <a:spcPts val="0"/>
              </a:spcAft>
              <a:buClr>
                <a:srgbClr val="8197A6"/>
              </a:buClr>
              <a:defRPr/>
            </a:pPr>
            <a:r>
              <a:rPr lang="en-GB" sz="1596" b="1" kern="0" dirty="0">
                <a:solidFill>
                  <a:schemeClr val="bg1"/>
                </a:solidFill>
                <a:latin typeface="Arial" panose="020B0604020202020204" pitchFamily="34" charset="0"/>
                <a:ea typeface="+mn-ea"/>
                <a:cs typeface="Arial" panose="020B0604020202020204" pitchFamily="34" charset="0"/>
              </a:rPr>
              <a:t>Anticipated Contracts: 2-4 | 0.5-2 M</a:t>
            </a:r>
            <a:r>
              <a:rPr lang="en-GB" sz="1596" b="1" kern="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en-GB" sz="1596" b="1" kern="0" dirty="0">
                <a:solidFill>
                  <a:schemeClr val="bg1"/>
                </a:solidFill>
                <a:latin typeface="Arial" panose="020B0604020202020204" pitchFamily="34" charset="0"/>
                <a:ea typeface="+mn-ea"/>
                <a:cs typeface="Arial" panose="020B0604020202020204" pitchFamily="34" charset="0"/>
              </a:rPr>
              <a:t>  per contract</a:t>
            </a:r>
          </a:p>
          <a:p>
            <a:pPr algn="ctr" defTabSz="911931" eaLnBrk="1" hangingPunct="1">
              <a:spcBef>
                <a:spcPts val="0"/>
              </a:spcBef>
              <a:spcAft>
                <a:spcPts val="0"/>
              </a:spcAft>
              <a:buClr>
                <a:srgbClr val="8197A6"/>
              </a:buClr>
              <a:defRPr/>
            </a:pPr>
            <a:r>
              <a:rPr lang="en-GB" sz="1596" b="1" kern="0" dirty="0">
                <a:solidFill>
                  <a:schemeClr val="bg1"/>
                </a:solidFill>
                <a:latin typeface="Arial" panose="020B0604020202020204" pitchFamily="34" charset="0"/>
                <a:ea typeface="+mn-ea"/>
                <a:cs typeface="Arial" panose="020B0604020202020204" pitchFamily="34" charset="0"/>
              </a:rPr>
              <a:t>Release in Q4 2023      </a:t>
            </a:r>
            <a:endParaRPr lang="en-GB" sz="1596" b="1" kern="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ctr" defTabSz="911931" eaLnBrk="1" hangingPunct="1">
              <a:spcBef>
                <a:spcPts val="0"/>
              </a:spcBef>
              <a:spcAft>
                <a:spcPts val="0"/>
              </a:spcAft>
              <a:buClr>
                <a:srgbClr val="8197A6"/>
              </a:buClr>
              <a:defRPr/>
            </a:pPr>
            <a:r>
              <a:rPr lang="en-GB" sz="1596" b="1" kern="0" dirty="0">
                <a:solidFill>
                  <a:schemeClr val="bg1"/>
                </a:solidFill>
                <a:latin typeface="Arial" panose="020B0604020202020204" pitchFamily="34" charset="0"/>
                <a:ea typeface="Times New Roman" panose="02020603050405020304" pitchFamily="18" charset="0"/>
                <a:cs typeface="Arial" panose="020B0604020202020204" pitchFamily="34" charset="0"/>
              </a:rPr>
              <a:t>Open competitive tender</a:t>
            </a:r>
            <a:endParaRPr lang="en-GB" sz="1596" b="1" kern="0" dirty="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112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516-AAB8-729D-4847-07B4BC94549F}"/>
              </a:ext>
            </a:extLst>
          </p:cNvPr>
          <p:cNvSpPr>
            <a:spLocks noGrp="1"/>
          </p:cNvSpPr>
          <p:nvPr>
            <p:ph type="title"/>
          </p:nvPr>
        </p:nvSpPr>
        <p:spPr>
          <a:xfrm>
            <a:off x="215411" y="184661"/>
            <a:ext cx="10081234" cy="521793"/>
          </a:xfrm>
        </p:spPr>
        <p:txBody>
          <a:bodyPr/>
          <a:lstStyle/>
          <a:p>
            <a:r>
              <a:rPr lang="en-GB" sz="2792">
                <a:ea typeface="Times New Roman" panose="02020603050405020304" pitchFamily="18" charset="0"/>
              </a:rPr>
              <a:t>Use of EO for Tipping Points research</a:t>
            </a:r>
            <a:r>
              <a:rPr lang="en-GB" sz="2792"/>
              <a:t> </a:t>
            </a:r>
            <a:endParaRPr lang="en-US" sz="2792"/>
          </a:p>
        </p:txBody>
      </p:sp>
      <p:sp>
        <p:nvSpPr>
          <p:cNvPr id="3" name="Content Placeholder 2">
            <a:extLst>
              <a:ext uri="{FF2B5EF4-FFF2-40B4-BE49-F238E27FC236}">
                <a16:creationId xmlns:a16="http://schemas.microsoft.com/office/drawing/2014/main" id="{52DD6404-DFB5-BA5B-C49D-215D3C0353DC}"/>
              </a:ext>
            </a:extLst>
          </p:cNvPr>
          <p:cNvSpPr>
            <a:spLocks noGrp="1"/>
          </p:cNvSpPr>
          <p:nvPr>
            <p:ph idx="1"/>
          </p:nvPr>
        </p:nvSpPr>
        <p:spPr>
          <a:xfrm>
            <a:off x="215411" y="1083030"/>
            <a:ext cx="8083639" cy="5184081"/>
          </a:xfrm>
        </p:spPr>
        <p:txBody>
          <a:bodyPr/>
          <a:lstStyle/>
          <a:p>
            <a:pPr>
              <a:spcAft>
                <a:spcPts val="598"/>
              </a:spcAft>
            </a:pPr>
            <a:r>
              <a:rPr lang="en-GB" i="0" u="none" strike="noStrike" dirty="0">
                <a:solidFill>
                  <a:schemeClr val="bg1"/>
                </a:solidFill>
                <a:effectLst/>
              </a:rPr>
              <a:t>Tipping elements in Earth’s climate system are an important source of ambiguity regarding climate prediction and global climate sensitivity, with implications for carbon budgets and adaptation. Narrowing these knowledge gaps is important to inform policy decisions. </a:t>
            </a:r>
          </a:p>
          <a:p>
            <a:pPr>
              <a:spcAft>
                <a:spcPts val="598"/>
              </a:spcAft>
            </a:pPr>
            <a:r>
              <a:rPr lang="en-GB" i="0" u="none" strike="noStrike" dirty="0">
                <a:solidFill>
                  <a:schemeClr val="bg1"/>
                </a:solidFill>
                <a:effectLst/>
              </a:rPr>
              <a:t>With this ITT we aim to </a:t>
            </a:r>
            <a:r>
              <a:rPr lang="en-GB" dirty="0">
                <a:solidFill>
                  <a:schemeClr val="bg1"/>
                </a:solidFill>
              </a:rPr>
              <a:t>improve the </a:t>
            </a:r>
            <a:r>
              <a:rPr lang="en-US" dirty="0">
                <a:solidFill>
                  <a:srgbClr val="FEFFFF"/>
                </a:solidFill>
              </a:rPr>
              <a:t>o</a:t>
            </a:r>
            <a:r>
              <a:rPr lang="en-US" i="0" u="none" strike="noStrike" dirty="0">
                <a:solidFill>
                  <a:srgbClr val="FEFFFF"/>
                </a:solidFill>
                <a:effectLst/>
              </a:rPr>
              <a:t>bservational evidence in support of IPCC science to address uncertainties relating to potential tipping points in the climate system, their interactions and impacts.</a:t>
            </a:r>
          </a:p>
          <a:p>
            <a:pPr>
              <a:spcAft>
                <a:spcPts val="598"/>
              </a:spcAft>
            </a:pPr>
            <a:endParaRPr lang="en-US" i="0" u="none" strike="noStrike" dirty="0">
              <a:solidFill>
                <a:srgbClr val="FEFFFF"/>
              </a:solidFill>
              <a:effectLst/>
            </a:endParaRPr>
          </a:p>
          <a:p>
            <a:pPr algn="ctr">
              <a:spcAft>
                <a:spcPts val="598"/>
              </a:spcAft>
            </a:pPr>
            <a:r>
              <a:rPr lang="en-GB" b="1" i="0" u="none" strike="noStrike" dirty="0">
                <a:solidFill>
                  <a:schemeClr val="bg1"/>
                </a:solidFill>
                <a:effectLst/>
              </a:rPr>
              <a:t>Anticipated Contracts: 2-4 </a:t>
            </a:r>
          </a:p>
          <a:p>
            <a:pPr algn="ctr">
              <a:spcAft>
                <a:spcPts val="598"/>
              </a:spcAft>
            </a:pPr>
            <a:r>
              <a:rPr lang="en-GB" b="1" i="0" u="none" strike="noStrike" dirty="0">
                <a:solidFill>
                  <a:schemeClr val="bg1"/>
                </a:solidFill>
                <a:effectLst/>
              </a:rPr>
              <a:t>ITT to be released in Q1 2024    |    0.5-2 M</a:t>
            </a:r>
            <a:r>
              <a:rPr lang="en-GB" b="1" dirty="0">
                <a:solidFill>
                  <a:schemeClr val="bg1"/>
                </a:solidFill>
                <a:effectLst/>
                <a:ea typeface="Times New Roman" panose="02020603050405020304" pitchFamily="18" charset="0"/>
              </a:rPr>
              <a:t>€</a:t>
            </a:r>
            <a:r>
              <a:rPr lang="en-GB" b="1" dirty="0">
                <a:solidFill>
                  <a:schemeClr val="bg1"/>
                </a:solidFill>
                <a:effectLst/>
              </a:rPr>
              <a:t> </a:t>
            </a:r>
            <a:r>
              <a:rPr lang="en-GB" b="1" i="0" u="none" strike="noStrike" dirty="0">
                <a:solidFill>
                  <a:schemeClr val="bg1"/>
                </a:solidFill>
                <a:effectLst/>
              </a:rPr>
              <a:t> per contract</a:t>
            </a:r>
          </a:p>
          <a:p>
            <a:pPr algn="ctr">
              <a:spcAft>
                <a:spcPts val="598"/>
              </a:spcAft>
            </a:pPr>
            <a:r>
              <a:rPr lang="en-GB" b="1" dirty="0">
                <a:solidFill>
                  <a:schemeClr val="bg1"/>
                </a:solidFill>
                <a:effectLst/>
                <a:ea typeface="Times New Roman" panose="02020603050405020304" pitchFamily="18" charset="0"/>
              </a:rPr>
              <a:t>Procurement mechanism:  Open competitive tender</a:t>
            </a:r>
            <a:endParaRPr lang="en-GB" b="1" dirty="0">
              <a:solidFill>
                <a:schemeClr val="bg1"/>
              </a:solidFill>
            </a:endParaRPr>
          </a:p>
          <a:p>
            <a:endParaRPr lang="en-US" i="0" dirty="0">
              <a:solidFill>
                <a:srgbClr val="003249"/>
              </a:solidFill>
              <a:effectLst/>
            </a:endParaRPr>
          </a:p>
          <a:p>
            <a:endParaRPr lang="en-GB" b="1" dirty="0">
              <a:solidFill>
                <a:schemeClr val="bg1"/>
              </a:solidFill>
            </a:endParaRPr>
          </a:p>
          <a:p>
            <a:pPr algn="l"/>
            <a:endParaRPr lang="en-GB" dirty="0">
              <a:solidFill>
                <a:schemeClr val="bg1"/>
              </a:solidFill>
            </a:endParaRPr>
          </a:p>
          <a:p>
            <a:endParaRPr lang="en-US" dirty="0"/>
          </a:p>
        </p:txBody>
      </p:sp>
      <p:pic>
        <p:nvPicPr>
          <p:cNvPr id="5" name="Picture 4" descr="Diagram&#10;&#10;Description automatically generated">
            <a:extLst>
              <a:ext uri="{FF2B5EF4-FFF2-40B4-BE49-F238E27FC236}">
                <a16:creationId xmlns:a16="http://schemas.microsoft.com/office/drawing/2014/main" id="{41A0E17D-3857-9AD3-54BA-A668B0E0FE7E}"/>
              </a:ext>
            </a:extLst>
          </p:cNvPr>
          <p:cNvPicPr>
            <a:picLocks noChangeAspect="1"/>
          </p:cNvPicPr>
          <p:nvPr/>
        </p:nvPicPr>
        <p:blipFill rotWithShape="1">
          <a:blip r:embed="rId3">
            <a:extLst>
              <a:ext uri="{28A0092B-C50C-407E-A947-70E740481C1C}">
                <a14:useLocalDpi xmlns:a14="http://schemas.microsoft.com/office/drawing/2010/main" val="0"/>
              </a:ext>
            </a:extLst>
          </a:blip>
          <a:srcRect l="16909"/>
          <a:stretch/>
        </p:blipFill>
        <p:spPr>
          <a:xfrm>
            <a:off x="8318671" y="1018335"/>
            <a:ext cx="3655066" cy="5313472"/>
          </a:xfrm>
          <a:prstGeom prst="rect">
            <a:avLst/>
          </a:prstGeom>
        </p:spPr>
      </p:pic>
      <p:sp>
        <p:nvSpPr>
          <p:cNvPr id="6" name="TextBox 5">
            <a:extLst>
              <a:ext uri="{FF2B5EF4-FFF2-40B4-BE49-F238E27FC236}">
                <a16:creationId xmlns:a16="http://schemas.microsoft.com/office/drawing/2014/main" id="{58575587-6C61-2977-408F-F3C7A067A7C3}"/>
              </a:ext>
            </a:extLst>
          </p:cNvPr>
          <p:cNvSpPr txBox="1"/>
          <p:nvPr/>
        </p:nvSpPr>
        <p:spPr>
          <a:xfrm>
            <a:off x="10462446" y="6064294"/>
            <a:ext cx="2191468" cy="276244"/>
          </a:xfrm>
          <a:prstGeom prst="rect">
            <a:avLst/>
          </a:prstGeom>
          <a:noFill/>
        </p:spPr>
        <p:txBody>
          <a:bodyPr wrap="square" rtlCol="0">
            <a:spAutoFit/>
          </a:bodyPr>
          <a:lstStyle/>
          <a:p>
            <a:pPr defTabSz="911931" eaLnBrk="1" hangingPunct="1"/>
            <a:r>
              <a:rPr lang="en-US" sz="1197" err="1">
                <a:solidFill>
                  <a:srgbClr val="003249"/>
                </a:solidFill>
                <a:latin typeface="Arial" panose="020B0604020202020204"/>
                <a:ea typeface="+mn-ea"/>
              </a:rPr>
              <a:t>Scheffer</a:t>
            </a:r>
            <a:r>
              <a:rPr lang="en-US" sz="1197">
                <a:solidFill>
                  <a:srgbClr val="003249"/>
                </a:solidFill>
                <a:latin typeface="Arial" panose="020B0604020202020204"/>
                <a:ea typeface="+mn-ea"/>
              </a:rPr>
              <a:t> et al., 2001</a:t>
            </a:r>
          </a:p>
        </p:txBody>
      </p:sp>
    </p:spTree>
    <p:extLst>
      <p:ext uri="{BB962C8B-B14F-4D97-AF65-F5344CB8AC3E}">
        <p14:creationId xmlns:p14="http://schemas.microsoft.com/office/powerpoint/2010/main" val="141813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9E7B9-6E63-44FA-AAAA-96C484365EFB}"/>
              </a:ext>
            </a:extLst>
          </p:cNvPr>
          <p:cNvSpPr>
            <a:spLocks noGrp="1"/>
          </p:cNvSpPr>
          <p:nvPr>
            <p:ph type="title"/>
          </p:nvPr>
        </p:nvSpPr>
        <p:spPr>
          <a:xfrm>
            <a:off x="218262" y="246220"/>
            <a:ext cx="10113228" cy="1015663"/>
          </a:xfrm>
        </p:spPr>
        <p:txBody>
          <a:bodyPr/>
          <a:lstStyle/>
          <a:p>
            <a:r>
              <a:rPr lang="en-GB" dirty="0"/>
              <a:t>EO for Tipping Points &amp; TIPMIP workshop</a:t>
            </a:r>
            <a:br>
              <a:rPr lang="en-GB" sz="3200" b="0" i="0" u="none" strike="noStrike" dirty="0">
                <a:solidFill>
                  <a:schemeClr val="bg1"/>
                </a:solidFill>
                <a:effectLst/>
                <a:latin typeface="+mn-lt"/>
              </a:rPr>
            </a:br>
            <a:endParaRPr lang="en-GB" dirty="0"/>
          </a:p>
        </p:txBody>
      </p:sp>
      <p:sp>
        <p:nvSpPr>
          <p:cNvPr id="3" name="Content Placeholder 2">
            <a:extLst>
              <a:ext uri="{FF2B5EF4-FFF2-40B4-BE49-F238E27FC236}">
                <a16:creationId xmlns:a16="http://schemas.microsoft.com/office/drawing/2014/main" id="{2F1DE48A-4B04-4B57-B7C8-CF3C4160D037}"/>
              </a:ext>
            </a:extLst>
          </p:cNvPr>
          <p:cNvSpPr>
            <a:spLocks noGrp="1"/>
          </p:cNvSpPr>
          <p:nvPr>
            <p:ph idx="1"/>
          </p:nvPr>
        </p:nvSpPr>
        <p:spPr>
          <a:xfrm>
            <a:off x="218262" y="3259321"/>
            <a:ext cx="11834191" cy="5504596"/>
          </a:xfrm>
        </p:spPr>
        <p:txBody>
          <a:bodyPr/>
          <a:lstStyle/>
          <a:p>
            <a:pPr marL="0" indent="0">
              <a:lnSpc>
                <a:spcPct val="100000"/>
              </a:lnSpc>
              <a:spcBef>
                <a:spcPts val="600"/>
              </a:spcBef>
              <a:spcAft>
                <a:spcPts val="600"/>
              </a:spcAft>
            </a:pPr>
            <a:endParaRPr lang="en-GB" sz="2000" b="0" i="0" u="none" strike="noStrike" dirty="0">
              <a:solidFill>
                <a:schemeClr val="bg1"/>
              </a:solidFill>
              <a:effectLst/>
              <a:latin typeface="+mn-lt"/>
            </a:endParaRPr>
          </a:p>
          <a:p>
            <a:pPr>
              <a:lnSpc>
                <a:spcPct val="100000"/>
              </a:lnSpc>
              <a:spcBef>
                <a:spcPts val="600"/>
              </a:spcBef>
              <a:spcAft>
                <a:spcPts val="600"/>
              </a:spcAft>
              <a:buFont typeface="Arial" panose="020B0604020202020204" pitchFamily="34" charset="0"/>
              <a:buChar char="•"/>
            </a:pPr>
            <a:r>
              <a:rPr lang="en-GB" sz="2000" b="0" i="0" u="none" strike="noStrike" dirty="0">
                <a:solidFill>
                  <a:schemeClr val="bg1"/>
                </a:solidFill>
                <a:effectLst/>
                <a:latin typeface="+mn-lt"/>
              </a:rPr>
              <a:t>Brought together a </a:t>
            </a:r>
            <a:r>
              <a:rPr lang="en-GB" sz="2000" b="1" i="0" u="none" strike="noStrike" dirty="0">
                <a:solidFill>
                  <a:schemeClr val="bg1"/>
                </a:solidFill>
                <a:effectLst/>
                <a:latin typeface="+mn-lt"/>
              </a:rPr>
              <a:t>diverse community</a:t>
            </a:r>
            <a:r>
              <a:rPr lang="en-GB" sz="2000" b="0" i="0" u="none" strike="noStrike" dirty="0">
                <a:solidFill>
                  <a:schemeClr val="bg1"/>
                </a:solidFill>
                <a:effectLst/>
                <a:latin typeface="+mn-lt"/>
              </a:rPr>
              <a:t>: EO experts, climate modelling and tipping points theorists, covering terrestrial biosphere, ocean bio, ocean physica</a:t>
            </a:r>
            <a:r>
              <a:rPr lang="en-GB" sz="2000" dirty="0">
                <a:solidFill>
                  <a:schemeClr val="bg1"/>
                </a:solidFill>
                <a:latin typeface="+mn-lt"/>
              </a:rPr>
              <a:t>l, atmosphere and cryosphere.</a:t>
            </a:r>
            <a:endParaRPr lang="en-GB" sz="2000" b="0" i="0" u="none" strike="noStrike" dirty="0">
              <a:solidFill>
                <a:schemeClr val="bg1"/>
              </a:solidFill>
              <a:effectLst/>
              <a:latin typeface="+mn-lt"/>
            </a:endParaRPr>
          </a:p>
          <a:p>
            <a:pPr>
              <a:lnSpc>
                <a:spcPct val="100000"/>
              </a:lnSpc>
              <a:spcBef>
                <a:spcPts val="600"/>
              </a:spcBef>
              <a:spcAft>
                <a:spcPts val="600"/>
              </a:spcAft>
              <a:buFont typeface="Arial" panose="020B0604020202020204" pitchFamily="34" charset="0"/>
              <a:buChar char="•"/>
            </a:pPr>
            <a:r>
              <a:rPr lang="en-GB" sz="2000" b="1" i="0" u="none" strike="noStrike" dirty="0">
                <a:solidFill>
                  <a:schemeClr val="bg1"/>
                </a:solidFill>
                <a:effectLst/>
                <a:latin typeface="+mn-lt"/>
              </a:rPr>
              <a:t>35 in-person participants</a:t>
            </a:r>
            <a:r>
              <a:rPr lang="en-GB" sz="2000" b="0" i="0" u="none" strike="noStrike" dirty="0">
                <a:solidFill>
                  <a:schemeClr val="bg1"/>
                </a:solidFill>
                <a:effectLst/>
                <a:latin typeface="+mn-lt"/>
              </a:rPr>
              <a:t> </a:t>
            </a:r>
            <a:r>
              <a:rPr lang="en-GB" sz="2000" b="1" i="0" u="none" strike="noStrike" dirty="0">
                <a:solidFill>
                  <a:schemeClr val="bg1"/>
                </a:solidFill>
                <a:effectLst/>
                <a:latin typeface="+mn-lt"/>
              </a:rPr>
              <a:t>about 10 online</a:t>
            </a:r>
            <a:r>
              <a:rPr lang="en-GB" sz="2000" b="0" i="0" u="none" strike="noStrike" dirty="0">
                <a:solidFill>
                  <a:schemeClr val="bg1"/>
                </a:solidFill>
                <a:effectLst/>
                <a:latin typeface="+mn-lt"/>
              </a:rPr>
              <a:t>, including 9 from ESA / ESA CCI projects and fellows, IPCC authors, 10% early careers.</a:t>
            </a:r>
          </a:p>
          <a:p>
            <a:pPr>
              <a:lnSpc>
                <a:spcPct val="100000"/>
              </a:lnSpc>
              <a:spcBef>
                <a:spcPts val="600"/>
              </a:spcBef>
              <a:spcAft>
                <a:spcPts val="600"/>
              </a:spcAft>
              <a:buFont typeface="Arial" panose="020B0604020202020204" pitchFamily="34" charset="0"/>
              <a:buChar char="•"/>
            </a:pPr>
            <a:r>
              <a:rPr lang="en-GB" sz="2000" dirty="0">
                <a:solidFill>
                  <a:schemeClr val="bg1"/>
                </a:solidFill>
                <a:latin typeface="+mn-lt"/>
              </a:rPr>
              <a:t>Participatory </a:t>
            </a:r>
            <a:r>
              <a:rPr lang="en-GB" sz="2000" b="1" dirty="0">
                <a:solidFill>
                  <a:schemeClr val="bg1"/>
                </a:solidFill>
                <a:latin typeface="+mn-lt"/>
              </a:rPr>
              <a:t>breakouts and plenary discussions every day</a:t>
            </a:r>
            <a:r>
              <a:rPr lang="en-GB" sz="2000" dirty="0">
                <a:solidFill>
                  <a:schemeClr val="bg1"/>
                </a:solidFill>
                <a:latin typeface="+mn-lt"/>
              </a:rPr>
              <a:t>, working on recommendations for funders/ESA – a white paper in a few weeks, plus ~ 12 journal papers in prep, to form an ISSI Springer series book.</a:t>
            </a:r>
            <a:endParaRPr lang="en-GB" sz="2000" b="0" i="0" u="none" strike="noStrike" dirty="0">
              <a:solidFill>
                <a:schemeClr val="bg1"/>
              </a:solidFill>
              <a:effectLst/>
              <a:latin typeface="+mn-lt"/>
            </a:endParaRPr>
          </a:p>
          <a:p>
            <a:pPr>
              <a:buFont typeface="Arial" panose="020B0604020202020204" pitchFamily="34" charset="0"/>
              <a:buChar char="•"/>
            </a:pPr>
            <a:endParaRPr lang="en-GB" sz="2000" dirty="0">
              <a:solidFill>
                <a:schemeClr val="bg1"/>
              </a:solidFill>
            </a:endParaRPr>
          </a:p>
        </p:txBody>
      </p:sp>
      <p:pic>
        <p:nvPicPr>
          <p:cNvPr id="4" name="Picture 2" descr="Tipping Points in the Earth's Climate">
            <a:extLst>
              <a:ext uri="{FF2B5EF4-FFF2-40B4-BE49-F238E27FC236}">
                <a16:creationId xmlns:a16="http://schemas.microsoft.com/office/drawing/2014/main" id="{7E784ECE-F5A7-49F2-9A0A-89E7274BB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742" y="1126350"/>
            <a:ext cx="6605578" cy="240443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ECFF5F2A-B042-4BF1-8C9B-60FFF82DD5EE}"/>
              </a:ext>
            </a:extLst>
          </p:cNvPr>
          <p:cNvSpPr txBox="1">
            <a:spLocks/>
          </p:cNvSpPr>
          <p:nvPr/>
        </p:nvSpPr>
        <p:spPr>
          <a:xfrm>
            <a:off x="7226976" y="1091450"/>
            <a:ext cx="4746762" cy="2119131"/>
          </a:xfrm>
          <a:prstGeom prst="rect">
            <a:avLst/>
          </a:prstGeom>
        </p:spPr>
        <p:txBody>
          <a:bodyPr/>
          <a:lst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endParaRPr lang="en-GB" sz="2000" i="1" kern="0" dirty="0">
              <a:effectLst>
                <a:outerShdw blurRad="50800" dist="38100" dir="2700000" algn="tl" rotWithShape="0">
                  <a:prstClr val="black">
                    <a:alpha val="40000"/>
                  </a:prstClr>
                </a:outerShdw>
              </a:effectLst>
            </a:endParaRPr>
          </a:p>
          <a:p>
            <a:pPr marL="0" indent="0"/>
            <a:r>
              <a:rPr lang="en-US" i="1" kern="0" dirty="0">
                <a:effectLst>
                  <a:outerShdw blurRad="50800" dist="38100" dir="2700000" algn="tl" rotWithShape="0">
                    <a:prstClr val="black">
                      <a:alpha val="40000"/>
                    </a:prstClr>
                  </a:outerShdw>
                </a:effectLst>
                <a:latin typeface="+mn-lt"/>
              </a:rPr>
              <a:t>October 10-14 2022; Workshop International Space Science Institute (ISSI)</a:t>
            </a:r>
            <a:r>
              <a:rPr lang="en-GB" i="1" kern="0" dirty="0">
                <a:effectLst>
                  <a:outerShdw blurRad="50800" dist="38100" dir="2700000" algn="tl" rotWithShape="0">
                    <a:prstClr val="black">
                      <a:alpha val="40000"/>
                    </a:prstClr>
                  </a:outerShdw>
                </a:effectLst>
                <a:latin typeface="+mn-lt"/>
              </a:rPr>
              <a:t> ; co-convened with</a:t>
            </a:r>
            <a:r>
              <a:rPr lang="en-GB" i="1" kern="0" dirty="0">
                <a:effectLst>
                  <a:outerShdw blurRad="50800" dist="38100" dir="2700000" algn="tl" rotWithShape="0">
                    <a:prstClr val="black">
                      <a:alpha val="40000"/>
                    </a:prstClr>
                  </a:outerShdw>
                </a:effectLst>
              </a:rPr>
              <a:t> ESA, WCRP &amp; Future Earth AIMES</a:t>
            </a:r>
          </a:p>
        </p:txBody>
      </p:sp>
    </p:spTree>
    <p:extLst>
      <p:ext uri="{BB962C8B-B14F-4D97-AF65-F5344CB8AC3E}">
        <p14:creationId xmlns:p14="http://schemas.microsoft.com/office/powerpoint/2010/main" val="3787023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6E446-7B65-0D1D-7906-FA2063579D34}"/>
              </a:ext>
            </a:extLst>
          </p:cNvPr>
          <p:cNvSpPr>
            <a:spLocks noGrp="1"/>
          </p:cNvSpPr>
          <p:nvPr>
            <p:ph type="title"/>
          </p:nvPr>
        </p:nvSpPr>
        <p:spPr/>
        <p:txBody>
          <a:bodyPr/>
          <a:lstStyle/>
          <a:p>
            <a:r>
              <a:rPr lang="en-GB" dirty="0"/>
              <a:t>Adaptation activities under CCI</a:t>
            </a:r>
          </a:p>
        </p:txBody>
      </p:sp>
      <p:sp>
        <p:nvSpPr>
          <p:cNvPr id="4" name="Segnaposto contenuto 2">
            <a:extLst>
              <a:ext uri="{FF2B5EF4-FFF2-40B4-BE49-F238E27FC236}">
                <a16:creationId xmlns:a16="http://schemas.microsoft.com/office/drawing/2014/main" id="{8A99FBDC-1C94-91C5-5E57-3A84F44295D5}"/>
              </a:ext>
            </a:extLst>
          </p:cNvPr>
          <p:cNvSpPr txBox="1">
            <a:spLocks/>
          </p:cNvSpPr>
          <p:nvPr/>
        </p:nvSpPr>
        <p:spPr bwMode="auto">
          <a:xfrm>
            <a:off x="233606" y="808236"/>
            <a:ext cx="5706570" cy="531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91" tIns="45595" rIns="91191" bIns="45595"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just" defTabSz="911931">
              <a:lnSpc>
                <a:spcPct val="100000"/>
              </a:lnSpc>
              <a:defRPr/>
            </a:pPr>
            <a:endParaRPr lang="en-GB" sz="1795" b="1" i="1" kern="100" dirty="0">
              <a:solidFill>
                <a:srgbClr val="FEFFFF"/>
              </a:solidFill>
            </a:endParaRPr>
          </a:p>
          <a:p>
            <a:pPr algn="just" defTabSz="911931">
              <a:lnSpc>
                <a:spcPct val="100000"/>
              </a:lnSpc>
              <a:defRPr/>
            </a:pPr>
            <a:r>
              <a:rPr lang="en-GB" sz="1795" b="1" i="1" kern="100" dirty="0">
                <a:solidFill>
                  <a:srgbClr val="FEFFFF"/>
                </a:solidFill>
              </a:rPr>
              <a:t>A major gap: </a:t>
            </a:r>
            <a:r>
              <a:rPr lang="en-GB" sz="1795" kern="0" dirty="0">
                <a:solidFill>
                  <a:srgbClr val="FEFFFF"/>
                </a:solidFill>
              </a:rPr>
              <a:t>Adaptation has </a:t>
            </a:r>
            <a:r>
              <a:rPr lang="en-GB" sz="1795" b="1" kern="0" dirty="0">
                <a:solidFill>
                  <a:srgbClr val="FEFFFF">
                    <a:lumMod val="25000"/>
                  </a:srgbClr>
                </a:solidFill>
              </a:rPr>
              <a:t>no global target </a:t>
            </a:r>
            <a:r>
              <a:rPr lang="en-GB" sz="1795" kern="0" dirty="0">
                <a:solidFill>
                  <a:srgbClr val="FEFFFF"/>
                </a:solidFill>
              </a:rPr>
              <a:t>and </a:t>
            </a:r>
            <a:r>
              <a:rPr lang="en-GB" sz="1795" b="1" kern="0" dirty="0">
                <a:solidFill>
                  <a:srgbClr val="FEFFFF">
                    <a:lumMod val="25000"/>
                  </a:srgbClr>
                </a:solidFill>
              </a:rPr>
              <a:t>common indicators are lacking </a:t>
            </a:r>
            <a:r>
              <a:rPr lang="en-GB" sz="1795" kern="0" dirty="0">
                <a:solidFill>
                  <a:srgbClr val="FEFFFF"/>
                </a:solidFill>
              </a:rPr>
              <a:t>since it is dependent on location-specific economic, social, and environmental conditions.</a:t>
            </a:r>
          </a:p>
        </p:txBody>
      </p:sp>
      <p:grpSp>
        <p:nvGrpSpPr>
          <p:cNvPr id="5" name="Group 4">
            <a:extLst>
              <a:ext uri="{FF2B5EF4-FFF2-40B4-BE49-F238E27FC236}">
                <a16:creationId xmlns:a16="http://schemas.microsoft.com/office/drawing/2014/main" id="{222C0B27-85E3-8E5E-1EFD-71D2641164E0}"/>
              </a:ext>
            </a:extLst>
          </p:cNvPr>
          <p:cNvGrpSpPr/>
          <p:nvPr/>
        </p:nvGrpSpPr>
        <p:grpSpPr>
          <a:xfrm>
            <a:off x="257035" y="2825757"/>
            <a:ext cx="5958988" cy="2087174"/>
            <a:chOff x="3345128" y="3939966"/>
            <a:chExt cx="7754716" cy="2630319"/>
          </a:xfrm>
        </p:grpSpPr>
        <p:sp>
          <p:nvSpPr>
            <p:cNvPr id="6" name="TextBox 5">
              <a:extLst>
                <a:ext uri="{FF2B5EF4-FFF2-40B4-BE49-F238E27FC236}">
                  <a16:creationId xmlns:a16="http://schemas.microsoft.com/office/drawing/2014/main" id="{86045E02-451B-D383-3AD8-5A9CC238D9C6}"/>
                </a:ext>
              </a:extLst>
            </p:cNvPr>
            <p:cNvSpPr txBox="1"/>
            <p:nvPr/>
          </p:nvSpPr>
          <p:spPr>
            <a:xfrm rot="16200000">
              <a:off x="9797446" y="5123211"/>
              <a:ext cx="2206196" cy="398600"/>
            </a:xfrm>
            <a:prstGeom prst="rect">
              <a:avLst/>
            </a:prstGeom>
            <a:noFill/>
          </p:spPr>
          <p:txBody>
            <a:bodyPr wrap="none" rtlCol="0">
              <a:spAutoFit/>
            </a:bodyPr>
            <a:lstStyle/>
            <a:p>
              <a:pPr defTabSz="911931" eaLnBrk="1" hangingPunct="1">
                <a:defRPr/>
              </a:pPr>
              <a:r>
                <a:rPr lang="en-US" sz="1396" i="1" dirty="0">
                  <a:solidFill>
                    <a:srgbClr val="FFCC4E"/>
                  </a:solidFill>
                  <a:latin typeface="Avenir Book" panose="02000503020000020003" pitchFamily="2" charset="0"/>
                  <a:ea typeface="+mn-ea"/>
                </a:rPr>
                <a:t>Courtesy Darren Ghent</a:t>
              </a:r>
            </a:p>
          </p:txBody>
        </p:sp>
        <p:grpSp>
          <p:nvGrpSpPr>
            <p:cNvPr id="7" name="Group 6">
              <a:extLst>
                <a:ext uri="{FF2B5EF4-FFF2-40B4-BE49-F238E27FC236}">
                  <a16:creationId xmlns:a16="http://schemas.microsoft.com/office/drawing/2014/main" id="{EB4D3A52-1100-5CE2-C90D-F94B1F78556E}"/>
                </a:ext>
              </a:extLst>
            </p:cNvPr>
            <p:cNvGrpSpPr/>
            <p:nvPr/>
          </p:nvGrpSpPr>
          <p:grpSpPr>
            <a:xfrm>
              <a:off x="3345128" y="3939966"/>
              <a:ext cx="7401528" cy="2630319"/>
              <a:chOff x="3363310" y="3952887"/>
              <a:chExt cx="7401528" cy="2630319"/>
            </a:xfrm>
          </p:grpSpPr>
          <p:grpSp>
            <p:nvGrpSpPr>
              <p:cNvPr id="8" name="Group 7">
                <a:extLst>
                  <a:ext uri="{FF2B5EF4-FFF2-40B4-BE49-F238E27FC236}">
                    <a16:creationId xmlns:a16="http://schemas.microsoft.com/office/drawing/2014/main" id="{26E26F1F-6962-9D19-8513-4780D6B873D7}"/>
                  </a:ext>
                </a:extLst>
              </p:cNvPr>
              <p:cNvGrpSpPr/>
              <p:nvPr/>
            </p:nvGrpSpPr>
            <p:grpSpPr>
              <a:xfrm>
                <a:off x="3363310" y="3952887"/>
                <a:ext cx="7401528" cy="2630319"/>
                <a:chOff x="1786678" y="3591845"/>
                <a:chExt cx="8978160" cy="2991362"/>
              </a:xfrm>
            </p:grpSpPr>
            <p:grpSp>
              <p:nvGrpSpPr>
                <p:cNvPr id="10" name="Group 9">
                  <a:extLst>
                    <a:ext uri="{FF2B5EF4-FFF2-40B4-BE49-F238E27FC236}">
                      <a16:creationId xmlns:a16="http://schemas.microsoft.com/office/drawing/2014/main" id="{0D29450C-A25B-5B2E-37C6-2ABC02DE8666}"/>
                    </a:ext>
                  </a:extLst>
                </p:cNvPr>
                <p:cNvGrpSpPr/>
                <p:nvPr/>
              </p:nvGrpSpPr>
              <p:grpSpPr>
                <a:xfrm>
                  <a:off x="1786678" y="3591845"/>
                  <a:ext cx="2921400" cy="2991362"/>
                  <a:chOff x="1804986" y="3252349"/>
                  <a:chExt cx="2921400" cy="2991362"/>
                </a:xfrm>
              </p:grpSpPr>
              <p:pic>
                <p:nvPicPr>
                  <p:cNvPr id="13" name="image10.png" descr="A picture containing map&#10;&#10;Description automatically generated">
                    <a:extLst>
                      <a:ext uri="{FF2B5EF4-FFF2-40B4-BE49-F238E27FC236}">
                        <a16:creationId xmlns:a16="http://schemas.microsoft.com/office/drawing/2014/main" id="{EB2DD3E6-35A2-359F-BF59-1BEAF1A86843}"/>
                      </a:ext>
                    </a:extLst>
                  </p:cNvPr>
                  <p:cNvPicPr/>
                  <p:nvPr/>
                </p:nvPicPr>
                <p:blipFill rotWithShape="1">
                  <a:blip r:embed="rId3"/>
                  <a:srcRect t="90134"/>
                  <a:stretch/>
                </p:blipFill>
                <p:spPr>
                  <a:xfrm>
                    <a:off x="1804987" y="5948413"/>
                    <a:ext cx="2921399" cy="295298"/>
                  </a:xfrm>
                  <a:prstGeom prst="rect">
                    <a:avLst/>
                  </a:prstGeom>
                  <a:ln/>
                </p:spPr>
              </p:pic>
              <p:pic>
                <p:nvPicPr>
                  <p:cNvPr id="14" name="image10.png" descr="A picture containing map&#10;&#10;Description automatically generated">
                    <a:extLst>
                      <a:ext uri="{FF2B5EF4-FFF2-40B4-BE49-F238E27FC236}">
                        <a16:creationId xmlns:a16="http://schemas.microsoft.com/office/drawing/2014/main" id="{0340DB71-F099-0AD5-5CB6-0244E2C0E03B}"/>
                      </a:ext>
                    </a:extLst>
                  </p:cNvPr>
                  <p:cNvPicPr/>
                  <p:nvPr/>
                </p:nvPicPr>
                <p:blipFill rotWithShape="1">
                  <a:blip r:embed="rId3"/>
                  <a:srcRect b="9920"/>
                  <a:stretch/>
                </p:blipFill>
                <p:spPr>
                  <a:xfrm>
                    <a:off x="1804986" y="3252349"/>
                    <a:ext cx="2921399" cy="2696064"/>
                  </a:xfrm>
                  <a:prstGeom prst="rect">
                    <a:avLst/>
                  </a:prstGeom>
                  <a:ln/>
                </p:spPr>
              </p:pic>
            </p:grpSp>
            <p:pic>
              <p:nvPicPr>
                <p:cNvPr id="11" name="image15.png" descr="A screenshot of a computer&#10;&#10;Description automatically generated with medium confidence">
                  <a:extLst>
                    <a:ext uri="{FF2B5EF4-FFF2-40B4-BE49-F238E27FC236}">
                      <a16:creationId xmlns:a16="http://schemas.microsoft.com/office/drawing/2014/main" id="{B30C8434-4C27-9B54-7FBC-EF390C53191A}"/>
                    </a:ext>
                  </a:extLst>
                </p:cNvPr>
                <p:cNvPicPr/>
                <p:nvPr/>
              </p:nvPicPr>
              <p:blipFill>
                <a:blip r:embed="rId4"/>
                <a:srcRect/>
                <a:stretch>
                  <a:fillRect/>
                </a:stretch>
              </p:blipFill>
              <p:spPr>
                <a:xfrm>
                  <a:off x="4886802" y="3602443"/>
                  <a:ext cx="2934545" cy="2825635"/>
                </a:xfrm>
                <a:prstGeom prst="rect">
                  <a:avLst/>
                </a:prstGeom>
                <a:ln/>
              </p:spPr>
            </p:pic>
            <p:pic>
              <p:nvPicPr>
                <p:cNvPr id="12" name="image7.png" descr="Map&#10;&#10;Description automatically generated">
                  <a:extLst>
                    <a:ext uri="{FF2B5EF4-FFF2-40B4-BE49-F238E27FC236}">
                      <a16:creationId xmlns:a16="http://schemas.microsoft.com/office/drawing/2014/main" id="{2A73FF94-F8D4-6E25-976D-C1A6CA7E5BA4}"/>
                    </a:ext>
                  </a:extLst>
                </p:cNvPr>
                <p:cNvPicPr/>
                <p:nvPr/>
              </p:nvPicPr>
              <p:blipFill>
                <a:blip r:embed="rId5"/>
                <a:srcRect/>
                <a:stretch>
                  <a:fillRect/>
                </a:stretch>
              </p:blipFill>
              <p:spPr>
                <a:xfrm>
                  <a:off x="7971863" y="3624149"/>
                  <a:ext cx="2792975" cy="2606011"/>
                </a:xfrm>
                <a:prstGeom prst="rect">
                  <a:avLst/>
                </a:prstGeom>
                <a:ln/>
              </p:spPr>
            </p:pic>
          </p:grpSp>
          <p:sp>
            <p:nvSpPr>
              <p:cNvPr id="9" name="TextBox 8">
                <a:extLst>
                  <a:ext uri="{FF2B5EF4-FFF2-40B4-BE49-F238E27FC236}">
                    <a16:creationId xmlns:a16="http://schemas.microsoft.com/office/drawing/2014/main" id="{850323B0-3E9B-39A4-DA18-8C9B93B42B72}"/>
                  </a:ext>
                </a:extLst>
              </p:cNvPr>
              <p:cNvSpPr txBox="1"/>
              <p:nvPr/>
            </p:nvSpPr>
            <p:spPr>
              <a:xfrm>
                <a:off x="3616834" y="4047838"/>
                <a:ext cx="1653566" cy="232087"/>
              </a:xfrm>
              <a:prstGeom prst="rect">
                <a:avLst/>
              </a:prstGeom>
              <a:solidFill>
                <a:schemeClr val="bg1"/>
              </a:solidFill>
            </p:spPr>
            <p:txBody>
              <a:bodyPr wrap="square" lIns="0" tIns="0" rIns="0" bIns="0" rtlCol="0">
                <a:spAutoFit/>
              </a:bodyPr>
              <a:lstStyle/>
              <a:p>
                <a:pPr algn="ctr" defTabSz="911931" eaLnBrk="1" hangingPunct="1">
                  <a:defRPr/>
                </a:pPr>
                <a:r>
                  <a:rPr lang="en-US" sz="1197" b="1" dirty="0">
                    <a:solidFill>
                      <a:srgbClr val="003249"/>
                    </a:solidFill>
                    <a:latin typeface="Verdana" pitchFamily="34" charset="0"/>
                    <a:ea typeface="+mn-ea"/>
                  </a:rPr>
                  <a:t>London, UK</a:t>
                </a:r>
              </a:p>
            </p:txBody>
          </p:sp>
        </p:grpSp>
      </p:grpSp>
      <p:sp>
        <p:nvSpPr>
          <p:cNvPr id="15" name="Rectangle 14">
            <a:extLst>
              <a:ext uri="{FF2B5EF4-FFF2-40B4-BE49-F238E27FC236}">
                <a16:creationId xmlns:a16="http://schemas.microsoft.com/office/drawing/2014/main" id="{D651A706-5F6A-E0EF-B30D-9233AE9D6C71}"/>
              </a:ext>
            </a:extLst>
          </p:cNvPr>
          <p:cNvSpPr/>
          <p:nvPr/>
        </p:nvSpPr>
        <p:spPr>
          <a:xfrm>
            <a:off x="342162" y="4940849"/>
            <a:ext cx="6063482" cy="583180"/>
          </a:xfrm>
          <a:prstGeom prst="rect">
            <a:avLst/>
          </a:prstGeom>
        </p:spPr>
        <p:txBody>
          <a:bodyPr wrap="square">
            <a:spAutoFit/>
          </a:bodyPr>
          <a:lstStyle/>
          <a:p>
            <a:pPr algn="ctr" defTabSz="911931" eaLnBrk="1" hangingPunct="1">
              <a:spcAft>
                <a:spcPts val="0"/>
              </a:spcAft>
              <a:defRPr/>
            </a:pPr>
            <a:r>
              <a:rPr lang="en-US" sz="1596" dirty="0">
                <a:solidFill>
                  <a:srgbClr val="FEFFFF"/>
                </a:solidFill>
                <a:latin typeface="Arial" panose="020B0604020202020204"/>
                <a:ea typeface="+mn-ea"/>
              </a:rPr>
              <a:t>Urban heat island effect and implications for human wellbeing</a:t>
            </a:r>
          </a:p>
          <a:p>
            <a:pPr algn="ctr" defTabSz="911931" eaLnBrk="1" hangingPunct="1">
              <a:spcAft>
                <a:spcPts val="0"/>
              </a:spcAft>
              <a:defRPr/>
            </a:pPr>
            <a:r>
              <a:rPr lang="en-US" sz="1596" b="1" dirty="0">
                <a:solidFill>
                  <a:srgbClr val="FEFFFF"/>
                </a:solidFill>
                <a:latin typeface="Arial" panose="020B0604020202020204"/>
                <a:ea typeface="+mn-ea"/>
              </a:rPr>
              <a:t>ESA CCI high resolution LST observations</a:t>
            </a:r>
            <a:endParaRPr lang="en-US" sz="1596" dirty="0">
              <a:solidFill>
                <a:srgbClr val="FEFFFF"/>
              </a:solidFill>
              <a:latin typeface="Arial" panose="020B0604020202020204"/>
              <a:ea typeface="+mn-ea"/>
            </a:endParaRPr>
          </a:p>
        </p:txBody>
      </p:sp>
      <p:sp>
        <p:nvSpPr>
          <p:cNvPr id="16" name="TextBox 15">
            <a:extLst>
              <a:ext uri="{FF2B5EF4-FFF2-40B4-BE49-F238E27FC236}">
                <a16:creationId xmlns:a16="http://schemas.microsoft.com/office/drawing/2014/main" id="{23D3A957-569D-93B4-AFE3-316F7FB6E5F1}"/>
              </a:ext>
            </a:extLst>
          </p:cNvPr>
          <p:cNvSpPr txBox="1"/>
          <p:nvPr/>
        </p:nvSpPr>
        <p:spPr>
          <a:xfrm>
            <a:off x="6181128" y="4605994"/>
            <a:ext cx="5616557" cy="613874"/>
          </a:xfrm>
          <a:prstGeom prst="rect">
            <a:avLst/>
          </a:prstGeom>
          <a:noFill/>
        </p:spPr>
        <p:txBody>
          <a:bodyPr wrap="square" rtlCol="0">
            <a:spAutoFit/>
          </a:bodyPr>
          <a:lstStyle/>
          <a:p>
            <a:pPr marL="284978" indent="-284978" defTabSz="911931" eaLnBrk="1" hangingPunct="1">
              <a:buFont typeface="Wingdings" pitchFamily="2" charset="2"/>
              <a:buChar char="à"/>
              <a:defRPr/>
            </a:pPr>
            <a:endParaRPr lang="en-US" sz="1596" dirty="0">
              <a:solidFill>
                <a:srgbClr val="FEFFFF"/>
              </a:solidFill>
              <a:latin typeface="Arial" panose="020B0604020202020204" pitchFamily="34" charset="0"/>
              <a:ea typeface="+mn-ea"/>
              <a:cs typeface="Arial" panose="020B0604020202020204" pitchFamily="34" charset="0"/>
              <a:sym typeface="Wingdings" pitchFamily="2" charset="2"/>
            </a:endParaRPr>
          </a:p>
          <a:p>
            <a:pPr defTabSz="911931" eaLnBrk="1" hangingPunct="1">
              <a:defRPr/>
            </a:pPr>
            <a:endParaRPr lang="en-US" sz="1795" dirty="0">
              <a:solidFill>
                <a:srgbClr val="003249"/>
              </a:solidFill>
              <a:latin typeface="Verdana" pitchFamily="34" charset="0"/>
              <a:ea typeface="+mn-ea"/>
            </a:endParaRPr>
          </a:p>
        </p:txBody>
      </p:sp>
      <p:sp>
        <p:nvSpPr>
          <p:cNvPr id="18" name="TextBox 17">
            <a:extLst>
              <a:ext uri="{FF2B5EF4-FFF2-40B4-BE49-F238E27FC236}">
                <a16:creationId xmlns:a16="http://schemas.microsoft.com/office/drawing/2014/main" id="{7C955875-E480-A727-7438-DF44E6EEF2A9}"/>
              </a:ext>
            </a:extLst>
          </p:cNvPr>
          <p:cNvSpPr txBox="1"/>
          <p:nvPr/>
        </p:nvSpPr>
        <p:spPr>
          <a:xfrm>
            <a:off x="5996150" y="1177726"/>
            <a:ext cx="6195850" cy="9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4978" indent="-284978" defTabSz="911931" eaLnBrk="1" hangingPunct="1">
              <a:buFont typeface="Wingdings" pitchFamily="2" charset="2"/>
              <a:buChar char="à"/>
              <a:defRPr/>
            </a:pPr>
            <a:r>
              <a:rPr lang="en-US" sz="1795" b="1" dirty="0">
                <a:solidFill>
                  <a:srgbClr val="FEFFFF">
                    <a:lumMod val="25000"/>
                  </a:srgbClr>
                </a:solidFill>
                <a:latin typeface="Arial" panose="020B0604020202020204" pitchFamily="34" charset="0"/>
                <a:ea typeface="+mn-ea"/>
                <a:cs typeface="Arial" panose="020B0604020202020204" pitchFamily="34" charset="0"/>
                <a:sym typeface="Wingdings" pitchFamily="2" charset="2"/>
              </a:rPr>
              <a:t>EO data can help address this question </a:t>
            </a:r>
            <a:r>
              <a:rPr lang="en-US" sz="1795" dirty="0">
                <a:solidFill>
                  <a:srgbClr val="FEFFFF"/>
                </a:solidFill>
                <a:latin typeface="Arial" panose="020B0604020202020204" pitchFamily="34" charset="0"/>
                <a:ea typeface="+mn-ea"/>
                <a:cs typeface="Arial" panose="020B0604020202020204" pitchFamily="34" charset="0"/>
                <a:sym typeface="Wingdings" pitchFamily="2" charset="2"/>
              </a:rPr>
              <a:t>by providing information on observable adaptation measures (e.g. urban greening) over time. </a:t>
            </a:r>
          </a:p>
        </p:txBody>
      </p:sp>
      <p:pic>
        <p:nvPicPr>
          <p:cNvPr id="19" name="Content Placeholder 4" descr="A map of the arctic&#10;&#10;Description automatically generated with low confidence">
            <a:extLst>
              <a:ext uri="{FF2B5EF4-FFF2-40B4-BE49-F238E27FC236}">
                <a16:creationId xmlns:a16="http://schemas.microsoft.com/office/drawing/2014/main" id="{C9D6F4CA-C64E-000B-578A-D6B5663632B2}"/>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6600269" y="2800339"/>
            <a:ext cx="2716221" cy="2037166"/>
          </a:xfrm>
        </p:spPr>
      </p:pic>
      <p:sp>
        <p:nvSpPr>
          <p:cNvPr id="20" name="TextBox 19">
            <a:extLst>
              <a:ext uri="{FF2B5EF4-FFF2-40B4-BE49-F238E27FC236}">
                <a16:creationId xmlns:a16="http://schemas.microsoft.com/office/drawing/2014/main" id="{58228213-143A-C0F5-9701-1FD630B16A2C}"/>
              </a:ext>
            </a:extLst>
          </p:cNvPr>
          <p:cNvSpPr txBox="1"/>
          <p:nvPr/>
        </p:nvSpPr>
        <p:spPr>
          <a:xfrm>
            <a:off x="9437528" y="2852070"/>
            <a:ext cx="2520867" cy="2209948"/>
          </a:xfrm>
          <a:prstGeom prst="rect">
            <a:avLst/>
          </a:prstGeom>
          <a:noFill/>
        </p:spPr>
        <p:txBody>
          <a:bodyPr wrap="square">
            <a:spAutoFit/>
          </a:bodyPr>
          <a:lstStyle/>
          <a:p>
            <a:pPr defTabSz="911931" eaLnBrk="1" hangingPunct="1">
              <a:defRPr/>
            </a:pPr>
            <a:r>
              <a:rPr lang="en-GB" sz="1795" dirty="0">
                <a:solidFill>
                  <a:srgbClr val="FEFFFF"/>
                </a:solidFill>
                <a:latin typeface="Arial" panose="020B0604020202020204" pitchFamily="34" charset="0"/>
                <a:ea typeface="+mn-ea"/>
              </a:rPr>
              <a:t>By 2050, 55% of communities located along the Arctic coastline are likely to be impacted by </a:t>
            </a:r>
            <a:r>
              <a:rPr lang="en-GB" sz="1795" u="sng" dirty="0">
                <a:solidFill>
                  <a:srgbClr val="FEFFFF"/>
                </a:solidFill>
                <a:latin typeface="Arial" panose="020B0604020202020204" pitchFamily="34" charset="0"/>
                <a:ea typeface="+mn-ea"/>
              </a:rPr>
              <a:t>thawing permafrost.</a:t>
            </a:r>
          </a:p>
          <a:p>
            <a:pPr defTabSz="911931" eaLnBrk="1" hangingPunct="1">
              <a:defRPr/>
            </a:pPr>
            <a:endParaRPr lang="en-GB" sz="1795" u="sng" dirty="0">
              <a:solidFill>
                <a:srgbClr val="FEFFFF"/>
              </a:solidFill>
              <a:latin typeface="Arial" panose="020B0604020202020204" pitchFamily="34" charset="0"/>
              <a:ea typeface="+mn-ea"/>
            </a:endParaRPr>
          </a:p>
          <a:p>
            <a:pPr marL="284978" indent="-284978" algn="r" defTabSz="911931" eaLnBrk="1" hangingPunct="1">
              <a:buFont typeface="Arial" panose="020B0604020202020204" pitchFamily="34" charset="0"/>
              <a:buChar char="•"/>
              <a:defRPr/>
            </a:pPr>
            <a:endParaRPr lang="en-US" sz="1197" dirty="0">
              <a:solidFill>
                <a:srgbClr val="FEFFFF"/>
              </a:solidFill>
              <a:latin typeface="Verdana" pitchFamily="34" charset="0"/>
              <a:ea typeface="+mn-ea"/>
            </a:endParaRPr>
          </a:p>
        </p:txBody>
      </p:sp>
      <p:sp>
        <p:nvSpPr>
          <p:cNvPr id="21" name="TextBox 20">
            <a:extLst>
              <a:ext uri="{FF2B5EF4-FFF2-40B4-BE49-F238E27FC236}">
                <a16:creationId xmlns:a16="http://schemas.microsoft.com/office/drawing/2014/main" id="{03E67D2B-6772-E8E3-3D24-D00B7D2BD3F0}"/>
              </a:ext>
            </a:extLst>
          </p:cNvPr>
          <p:cNvSpPr txBox="1"/>
          <p:nvPr/>
        </p:nvSpPr>
        <p:spPr>
          <a:xfrm>
            <a:off x="6572050" y="5046257"/>
            <a:ext cx="5059229" cy="1074281"/>
          </a:xfrm>
          <a:prstGeom prst="rect">
            <a:avLst/>
          </a:prstGeom>
          <a:noFill/>
        </p:spPr>
        <p:txBody>
          <a:bodyPr wrap="square">
            <a:spAutoFit/>
          </a:bodyPr>
          <a:lstStyle/>
          <a:p>
            <a:pPr defTabSz="911931" eaLnBrk="1" hangingPunct="1">
              <a:defRPr/>
            </a:pPr>
            <a:r>
              <a:rPr lang="en-GB" sz="1596" b="1" dirty="0">
                <a:solidFill>
                  <a:srgbClr val="FEFFFF"/>
                </a:solidFill>
                <a:latin typeface="Arial" panose="020B0604020202020204" pitchFamily="34" charset="0"/>
                <a:ea typeface="+mn-ea"/>
                <a:cs typeface="Arial" panose="020B0604020202020204" pitchFamily="34" charset="0"/>
              </a:rPr>
              <a:t>Bartsch A</a:t>
            </a:r>
            <a:r>
              <a:rPr lang="en-GB" sz="1596" dirty="0">
                <a:solidFill>
                  <a:srgbClr val="FEFFFF"/>
                </a:solidFill>
                <a:latin typeface="Arial" panose="020B0604020202020204" pitchFamily="34" charset="0"/>
                <a:ea typeface="+mn-ea"/>
                <a:cs typeface="Arial" panose="020B0604020202020204" pitchFamily="34" charset="0"/>
              </a:rPr>
              <a:t> </a:t>
            </a:r>
            <a:r>
              <a:rPr lang="en-GB" sz="1596" i="1" dirty="0">
                <a:solidFill>
                  <a:srgbClr val="FEFFFF"/>
                </a:solidFill>
                <a:latin typeface="Arial" panose="020B0604020202020204" pitchFamily="34" charset="0"/>
                <a:ea typeface="+mn-ea"/>
                <a:cs typeface="Arial" panose="020B0604020202020204" pitchFamily="34" charset="0"/>
              </a:rPr>
              <a:t>et al </a:t>
            </a:r>
            <a:r>
              <a:rPr lang="en-GB" sz="1596" dirty="0">
                <a:solidFill>
                  <a:srgbClr val="FEFFFF"/>
                </a:solidFill>
                <a:latin typeface="Arial" panose="020B0604020202020204" pitchFamily="34" charset="0"/>
                <a:ea typeface="+mn-ea"/>
                <a:cs typeface="Arial" panose="020B0604020202020204" pitchFamily="34" charset="0"/>
              </a:rPr>
              <a:t>(2021) Expanding infrastructure and growing anthropogenic impacts along Arctic coasts. </a:t>
            </a:r>
            <a:r>
              <a:rPr lang="en-GB" sz="1596" i="1" dirty="0">
                <a:solidFill>
                  <a:srgbClr val="FEFFFF"/>
                </a:solidFill>
                <a:latin typeface="Arial" panose="020B0604020202020204" pitchFamily="34" charset="0"/>
                <a:ea typeface="+mn-ea"/>
                <a:cs typeface="Arial" panose="020B0604020202020204" pitchFamily="34" charset="0"/>
              </a:rPr>
              <a:t>Environ. Res. Lett.</a:t>
            </a:r>
            <a:endParaRPr lang="en-GB" sz="1596" dirty="0">
              <a:solidFill>
                <a:srgbClr val="FEFFFF"/>
              </a:solidFill>
              <a:latin typeface="Arial" panose="020B0604020202020204" pitchFamily="34" charset="0"/>
              <a:ea typeface="+mn-ea"/>
              <a:cs typeface="Arial" panose="020B0604020202020204" pitchFamily="34" charset="0"/>
            </a:endParaRPr>
          </a:p>
          <a:p>
            <a:pPr marL="284978" indent="-284978" algn="r" defTabSz="911931" eaLnBrk="1" hangingPunct="1">
              <a:buFont typeface="Arial" panose="020B0604020202020204" pitchFamily="34" charset="0"/>
              <a:buChar char="•"/>
              <a:defRPr/>
            </a:pPr>
            <a:endParaRPr lang="en-US" sz="1596" dirty="0">
              <a:solidFill>
                <a:srgbClr val="FEFFFF"/>
              </a:solidFill>
              <a:latin typeface="Verdana" pitchFamily="34" charset="0"/>
              <a:ea typeface="+mn-ea"/>
            </a:endParaRPr>
          </a:p>
        </p:txBody>
      </p:sp>
    </p:spTree>
    <p:extLst>
      <p:ext uri="{BB962C8B-B14F-4D97-AF65-F5344CB8AC3E}">
        <p14:creationId xmlns:p14="http://schemas.microsoft.com/office/powerpoint/2010/main" val="725975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541AF-EF08-E80D-BEA7-D7217AC7025A}"/>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Since last colocation in autumn 2022 …</a:t>
            </a:r>
          </a:p>
        </p:txBody>
      </p:sp>
      <p:sp>
        <p:nvSpPr>
          <p:cNvPr id="3" name="Content Placeholder 2">
            <a:extLst>
              <a:ext uri="{FF2B5EF4-FFF2-40B4-BE49-F238E27FC236}">
                <a16:creationId xmlns:a16="http://schemas.microsoft.com/office/drawing/2014/main" id="{27B5DC6B-52DA-1145-0E2B-5FF81E60DCCB}"/>
              </a:ext>
            </a:extLst>
          </p:cNvPr>
          <p:cNvSpPr>
            <a:spLocks noGrp="1"/>
          </p:cNvSpPr>
          <p:nvPr>
            <p:ph idx="1"/>
          </p:nvPr>
        </p:nvSpPr>
        <p:spPr>
          <a:xfrm>
            <a:off x="218261" y="816289"/>
            <a:ext cx="11763662" cy="5514770"/>
          </a:xfrm>
        </p:spPr>
        <p:txBody>
          <a:bodyPr/>
          <a:lstStyle/>
          <a:p>
            <a:pPr>
              <a:spcBef>
                <a:spcPts val="0"/>
              </a:spcBef>
              <a:buFont typeface="Arial" panose="020B0604020202020204" pitchFamily="34" charset="0"/>
              <a:buChar char="•"/>
            </a:pPr>
            <a:r>
              <a:rPr lang="en-GB" sz="2400" b="1" dirty="0">
                <a:solidFill>
                  <a:schemeClr val="bg1">
                    <a:lumMod val="25000"/>
                  </a:schemeClr>
                </a:solidFill>
                <a:latin typeface="Arial" panose="020B0604020202020204" pitchFamily="34" charset="0"/>
                <a:cs typeface="Arial" panose="020B0604020202020204" pitchFamily="34" charset="0"/>
              </a:rPr>
              <a:t>The new climate initiative CLIMATE-SPACE </a:t>
            </a:r>
          </a:p>
          <a:p>
            <a:pPr lvl="1">
              <a:spcBef>
                <a:spcPts val="0"/>
              </a:spcBef>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Was (over) subscribed to by the ESA Ministerial Council 2022</a:t>
            </a:r>
          </a:p>
          <a:p>
            <a:pPr lvl="1">
              <a:spcBef>
                <a:spcPts val="0"/>
              </a:spcBef>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Implementation &amp; procurement plans approved by PBEO and IPC respectively (Feb/ May 2022)</a:t>
            </a:r>
          </a:p>
          <a:p>
            <a:pPr lvl="1">
              <a:spcBef>
                <a:spcPts val="0"/>
              </a:spcBef>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Since then ITTs in preparation (first released, GHG emissions)</a:t>
            </a:r>
          </a:p>
          <a:p>
            <a:pPr>
              <a:spcBef>
                <a:spcPts val="0"/>
              </a:spcBef>
              <a:buFont typeface="Arial" panose="020B0604020202020204" pitchFamily="34" charset="0"/>
              <a:buChar char="•"/>
            </a:pPr>
            <a:endParaRPr lang="en-GB" dirty="0">
              <a:solidFill>
                <a:schemeClr val="bg1"/>
              </a:solidFill>
              <a:latin typeface="Arial" panose="020B0604020202020204" pitchFamily="34" charset="0"/>
              <a:cs typeface="Arial" panose="020B0604020202020204" pitchFamily="34" charset="0"/>
            </a:endParaRPr>
          </a:p>
          <a:p>
            <a:pPr>
              <a:spcBef>
                <a:spcPts val="0"/>
              </a:spcBef>
              <a:buFont typeface="Arial" panose="020B0604020202020204" pitchFamily="34" charset="0"/>
              <a:buChar char="•"/>
            </a:pPr>
            <a:r>
              <a:rPr lang="en-GB" sz="2400" b="1" dirty="0">
                <a:solidFill>
                  <a:schemeClr val="bg1">
                    <a:lumMod val="25000"/>
                  </a:schemeClr>
                </a:solidFill>
                <a:latin typeface="Arial" panose="020B0604020202020204" pitchFamily="34" charset="0"/>
                <a:cs typeface="Arial" panose="020B0604020202020204" pitchFamily="34" charset="0"/>
              </a:rPr>
              <a:t>Note: We will keep the brand name “Climate Change Initiative” </a:t>
            </a:r>
          </a:p>
          <a:p>
            <a:pPr>
              <a:spcBef>
                <a:spcPts val="0"/>
              </a:spcBef>
              <a:buFont typeface="Arial" panose="020B0604020202020204" pitchFamily="34" charset="0"/>
              <a:buChar char="•"/>
            </a:pPr>
            <a:endParaRPr kumimoji="0" lang="en-GB"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a:spcBef>
                <a:spcPts val="0"/>
              </a:spcBef>
              <a:buFont typeface="Arial" panose="020B0604020202020204" pitchFamily="34" charset="0"/>
              <a:buChar char="•"/>
            </a:pPr>
            <a:r>
              <a:rPr kumimoji="0" lang="en-GB" sz="2400" b="1" i="0" u="none" strike="noStrike" kern="0" cap="none" spc="0" normalizeH="0" baseline="0" noProof="0" dirty="0">
                <a:ln>
                  <a:noFill/>
                </a:ln>
                <a:solidFill>
                  <a:schemeClr val="bg1">
                    <a:lumMod val="25000"/>
                  </a:schemeClr>
                </a:solidFill>
                <a:effectLst/>
                <a:uLnTx/>
                <a:uFillTx/>
                <a:latin typeface="Arial" panose="020B0604020202020204" pitchFamily="34" charset="0"/>
                <a:ea typeface="+mn-ea"/>
                <a:cs typeface="Arial" panose="020B0604020202020204" pitchFamily="34" charset="0"/>
              </a:rPr>
              <a:t>Finalising last expenditure under CCI+ </a:t>
            </a:r>
          </a:p>
          <a:p>
            <a:pPr lvl="1">
              <a:spcBef>
                <a:spcPts val="0"/>
              </a:spcBef>
              <a:buFont typeface="Arial" panose="020B0604020202020204" pitchFamily="34" charset="0"/>
              <a:buChar char="•"/>
            </a:pPr>
            <a:r>
              <a:rPr lang="en-GB" kern="0" dirty="0">
                <a:solidFill>
                  <a:schemeClr val="bg1"/>
                </a:solidFill>
                <a:latin typeface="Arial" panose="020B0604020202020204" pitchFamily="34" charset="0"/>
                <a:cs typeface="Arial" panose="020B0604020202020204" pitchFamily="34" charset="0"/>
              </a:rPr>
              <a:t>Extension of existing ECV contracts – ongoing</a:t>
            </a:r>
          </a:p>
          <a:p>
            <a:pPr lvl="1">
              <a:spcBef>
                <a:spcPts val="0"/>
              </a:spcBef>
              <a:buFont typeface="Arial" panose="020B0604020202020204" pitchFamily="34" charset="0"/>
              <a:buChar char="•"/>
            </a:pPr>
            <a:r>
              <a:rPr lang="en-GB" kern="0" dirty="0">
                <a:solidFill>
                  <a:schemeClr val="bg1"/>
                </a:solidFill>
                <a:latin typeface="Arial" panose="020B0604020202020204" pitchFamily="34" charset="0"/>
                <a:cs typeface="Arial" panose="020B0604020202020204" pitchFamily="34" charset="0"/>
              </a:rPr>
              <a:t>Several new ECVs/ activities</a:t>
            </a:r>
          </a:p>
          <a:p>
            <a:pPr lvl="2">
              <a:spcBef>
                <a:spcPts val="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SLBC-2 – KO Q1 </a:t>
            </a:r>
          </a:p>
          <a:p>
            <a:pPr lvl="2">
              <a:spcBef>
                <a:spcPts val="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River discharge – KO January </a:t>
            </a:r>
          </a:p>
          <a:p>
            <a:pPr lvl="2">
              <a:spcBef>
                <a:spcPts val="0"/>
              </a:spcBef>
              <a:buFont typeface="Arial" panose="020B0604020202020204" pitchFamily="34" charset="0"/>
              <a:buChar char="•"/>
            </a:pPr>
            <a:r>
              <a:rPr lang="en-GB" i="0" u="none" strike="noStrike" baseline="0" dirty="0">
                <a:solidFill>
                  <a:schemeClr val="bg1"/>
                </a:solidFill>
                <a:latin typeface="Arial" panose="020B0604020202020204" pitchFamily="34" charset="0"/>
                <a:cs typeface="Arial" panose="020B0604020202020204" pitchFamily="34" charset="0"/>
              </a:rPr>
              <a:t>Anthropogenic water use – KO October</a:t>
            </a:r>
          </a:p>
          <a:p>
            <a:pPr lvl="2">
              <a:spcBef>
                <a:spcPts val="0"/>
              </a:spcBef>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Long-lived Green-House-Gases –KO November</a:t>
            </a:r>
            <a:endParaRPr lang="en-GB" i="0" u="none" strike="noStrike" baseline="0" dirty="0">
              <a:solidFill>
                <a:schemeClr val="bg1"/>
              </a:solidFill>
              <a:latin typeface="Arial" panose="020B0604020202020204" pitchFamily="34" charset="0"/>
              <a:cs typeface="Arial" panose="020B0604020202020204" pitchFamily="34" charset="0"/>
            </a:endParaRPr>
          </a:p>
          <a:p>
            <a:pPr lvl="2">
              <a:spcBef>
                <a:spcPts val="0"/>
              </a:spcBef>
              <a:buFont typeface="Arial" panose="020B0604020202020204" pitchFamily="34" charset="0"/>
              <a:buChar char="•"/>
            </a:pPr>
            <a:r>
              <a:rPr kumimoji="0" lang="en-GB" i="0" u="none" strike="noStrike" kern="1200" cap="none" spc="0" normalizeH="0" baseline="0" noProof="0" dirty="0">
                <a:ln>
                  <a:noFill/>
                </a:ln>
                <a:solidFill>
                  <a:schemeClr val="bg1"/>
                </a:solidFill>
                <a:effectLst/>
                <a:uLnTx/>
                <a:uFill>
                  <a:solidFill>
                    <a:srgbClr val="000000"/>
                  </a:solidFill>
                </a:uFill>
                <a:latin typeface="Arial" panose="020B0604020202020204" pitchFamily="34" charset="0"/>
                <a:ea typeface="Times New Roman" panose="02020603050405020304" pitchFamily="18" charset="0"/>
                <a:cs typeface="Arial" panose="020B0604020202020204" pitchFamily="34" charset="0"/>
              </a:rPr>
              <a:t>Research Fellowships awarded – September </a:t>
            </a:r>
          </a:p>
          <a:p>
            <a:pPr>
              <a:spcBef>
                <a:spcPts val="0"/>
              </a:spcBef>
              <a:buFont typeface="Arial" panose="020B0604020202020204" pitchFamily="34" charset="0"/>
              <a:buChar char="•"/>
            </a:pPr>
            <a:endParaRPr lang="en-GB" dirty="0">
              <a:solidFill>
                <a:schemeClr val="bg1"/>
              </a:solidFill>
              <a:latin typeface="Arial" panose="020B0604020202020204" pitchFamily="34" charset="0"/>
              <a:cs typeface="Arial" panose="020B0604020202020204" pitchFamily="34" charset="0"/>
            </a:endParaRPr>
          </a:p>
          <a:p>
            <a:pPr>
              <a:spcBef>
                <a:spcPts val="0"/>
              </a:spcBef>
              <a:buFont typeface="Arial" panose="020B0604020202020204" pitchFamily="34" charset="0"/>
              <a:buChar char="•"/>
            </a:pP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2883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1FCFC-8857-2FB2-75CE-A9187A385626}"/>
              </a:ext>
            </a:extLst>
          </p:cNvPr>
          <p:cNvSpPr>
            <a:spLocks noGrp="1"/>
          </p:cNvSpPr>
          <p:nvPr>
            <p:ph idx="1"/>
          </p:nvPr>
        </p:nvSpPr>
        <p:spPr>
          <a:xfrm>
            <a:off x="296296" y="1203654"/>
            <a:ext cx="7353218" cy="5313471"/>
          </a:xfrm>
        </p:spPr>
        <p:txBody>
          <a:bodyPr/>
          <a:lstStyle/>
          <a:p>
            <a:pPr>
              <a:lnSpc>
                <a:spcPct val="100000"/>
              </a:lnSpc>
              <a:spcBef>
                <a:spcPts val="0"/>
              </a:spcBef>
              <a:spcAft>
                <a:spcPts val="598"/>
              </a:spcAft>
            </a:pPr>
            <a:r>
              <a:rPr lang="en-GB" dirty="0">
                <a:solidFill>
                  <a:schemeClr val="bg1"/>
                </a:solidFill>
              </a:rPr>
              <a:t>Exploitation of </a:t>
            </a:r>
            <a:r>
              <a:rPr lang="en-GB" b="1" dirty="0">
                <a:solidFill>
                  <a:schemeClr val="bg1"/>
                </a:solidFill>
              </a:rPr>
              <a:t>Earth observation </a:t>
            </a:r>
            <a:r>
              <a:rPr lang="en-GB" dirty="0">
                <a:solidFill>
                  <a:schemeClr val="bg1"/>
                </a:solidFill>
              </a:rPr>
              <a:t>to support </a:t>
            </a:r>
            <a:r>
              <a:rPr lang="en-GB" b="1" dirty="0">
                <a:solidFill>
                  <a:schemeClr val="bg1"/>
                </a:solidFill>
              </a:rPr>
              <a:t>adaptation and resilience-building</a:t>
            </a:r>
            <a:r>
              <a:rPr lang="en-GB" dirty="0">
                <a:solidFill>
                  <a:schemeClr val="bg1"/>
                </a:solidFill>
              </a:rPr>
              <a:t>, </a:t>
            </a:r>
            <a:r>
              <a:rPr lang="en-GB" b="1" dirty="0">
                <a:solidFill>
                  <a:schemeClr val="bg1"/>
                </a:solidFill>
              </a:rPr>
              <a:t>capacity building</a:t>
            </a:r>
            <a:r>
              <a:rPr lang="en-GB" dirty="0">
                <a:solidFill>
                  <a:schemeClr val="bg1"/>
                </a:solidFill>
              </a:rPr>
              <a:t>, </a:t>
            </a:r>
            <a:r>
              <a:rPr lang="en-GB" b="1" dirty="0">
                <a:solidFill>
                  <a:schemeClr val="bg1"/>
                </a:solidFill>
              </a:rPr>
              <a:t>loss and damage </a:t>
            </a:r>
            <a:r>
              <a:rPr lang="en-GB" dirty="0">
                <a:solidFill>
                  <a:schemeClr val="bg1"/>
                </a:solidFill>
              </a:rPr>
              <a:t>aspects to support climate policy needs</a:t>
            </a:r>
          </a:p>
          <a:p>
            <a:pPr marL="284978" indent="-284978">
              <a:lnSpc>
                <a:spcPct val="100000"/>
              </a:lnSpc>
              <a:spcBef>
                <a:spcPts val="0"/>
              </a:spcBef>
              <a:spcAft>
                <a:spcPts val="598"/>
              </a:spcAft>
              <a:buClr>
                <a:schemeClr val="accent1"/>
              </a:buClr>
              <a:buFont typeface="Wingdings" pitchFamily="2" charset="2"/>
              <a:buChar char="§"/>
            </a:pPr>
            <a:r>
              <a:rPr lang="en-GB" dirty="0">
                <a:solidFill>
                  <a:schemeClr val="bg1"/>
                </a:solidFill>
              </a:rPr>
              <a:t>Focus on </a:t>
            </a:r>
            <a:r>
              <a:rPr lang="en-GB" b="1" dirty="0">
                <a:solidFill>
                  <a:schemeClr val="bg1"/>
                </a:solidFill>
              </a:rPr>
              <a:t>health</a:t>
            </a:r>
            <a:r>
              <a:rPr lang="en-GB" dirty="0">
                <a:solidFill>
                  <a:schemeClr val="bg1"/>
                </a:solidFill>
              </a:rPr>
              <a:t> and </a:t>
            </a:r>
            <a:r>
              <a:rPr lang="en-GB" b="1" dirty="0">
                <a:solidFill>
                  <a:schemeClr val="bg1"/>
                </a:solidFill>
              </a:rPr>
              <a:t>biodiversity</a:t>
            </a:r>
            <a:r>
              <a:rPr lang="en-GB" dirty="0">
                <a:solidFill>
                  <a:schemeClr val="bg1"/>
                </a:solidFill>
              </a:rPr>
              <a:t> </a:t>
            </a:r>
          </a:p>
          <a:p>
            <a:pPr marL="284978" indent="-284978">
              <a:lnSpc>
                <a:spcPct val="100000"/>
              </a:lnSpc>
              <a:spcBef>
                <a:spcPts val="0"/>
              </a:spcBef>
              <a:spcAft>
                <a:spcPts val="598"/>
              </a:spcAft>
              <a:buClr>
                <a:schemeClr val="accent1"/>
              </a:buClr>
              <a:buFont typeface="Wingdings" pitchFamily="2" charset="2"/>
              <a:buChar char="§"/>
            </a:pPr>
            <a:r>
              <a:rPr lang="en-GB" dirty="0">
                <a:solidFill>
                  <a:schemeClr val="bg1"/>
                </a:solidFill>
              </a:rPr>
              <a:t>Health </a:t>
            </a:r>
          </a:p>
          <a:p>
            <a:pPr marL="1064195" lvl="1" indent="-284978">
              <a:lnSpc>
                <a:spcPct val="100000"/>
              </a:lnSpc>
              <a:spcBef>
                <a:spcPts val="0"/>
              </a:spcBef>
              <a:spcAft>
                <a:spcPts val="598"/>
              </a:spcAft>
              <a:buFont typeface="Wingdings" pitchFamily="2" charset="2"/>
              <a:buChar char="§"/>
            </a:pPr>
            <a:r>
              <a:rPr lang="en-GB" dirty="0">
                <a:solidFill>
                  <a:schemeClr val="bg1"/>
                </a:solidFill>
              </a:rPr>
              <a:t>Will focus initially on heatwaves and infectious diseases</a:t>
            </a:r>
          </a:p>
          <a:p>
            <a:pPr marL="1064195" lvl="1" indent="-284978">
              <a:lnSpc>
                <a:spcPct val="100000"/>
              </a:lnSpc>
              <a:spcBef>
                <a:spcPts val="0"/>
              </a:spcBef>
              <a:spcAft>
                <a:spcPts val="598"/>
              </a:spcAft>
              <a:buFont typeface="Wingdings" pitchFamily="2" charset="2"/>
              <a:buChar char="§"/>
            </a:pPr>
            <a:r>
              <a:rPr lang="en-GB" dirty="0">
                <a:solidFill>
                  <a:schemeClr val="bg1"/>
                </a:solidFill>
              </a:rPr>
              <a:t>Expert meetings to collate requirements ongoing</a:t>
            </a:r>
          </a:p>
          <a:p>
            <a:pPr marL="1064195" lvl="1" indent="-284978">
              <a:lnSpc>
                <a:spcPct val="100000"/>
              </a:lnSpc>
              <a:spcBef>
                <a:spcPts val="0"/>
              </a:spcBef>
              <a:spcAft>
                <a:spcPts val="598"/>
              </a:spcAft>
              <a:buFont typeface="Wingdings" pitchFamily="2" charset="2"/>
              <a:buChar char="§"/>
            </a:pPr>
            <a:r>
              <a:rPr lang="en-GB" dirty="0">
                <a:solidFill>
                  <a:schemeClr val="bg1"/>
                </a:solidFill>
              </a:rPr>
              <a:t>Complimentary and synergistic to </a:t>
            </a:r>
          </a:p>
          <a:p>
            <a:pPr marL="1639083" lvl="2" indent="-284978">
              <a:lnSpc>
                <a:spcPct val="100000"/>
              </a:lnSpc>
              <a:spcBef>
                <a:spcPts val="0"/>
              </a:spcBef>
              <a:spcAft>
                <a:spcPts val="598"/>
              </a:spcAft>
              <a:buFont typeface="Wingdings" pitchFamily="2" charset="2"/>
              <a:buChar char="§"/>
            </a:pPr>
            <a:r>
              <a:rPr lang="en-GB" sz="1396" dirty="0">
                <a:solidFill>
                  <a:schemeClr val="bg1"/>
                </a:solidFill>
                <a:ea typeface="Times New Roman" panose="02020603050405020304" pitchFamily="18" charset="0"/>
              </a:rPr>
              <a:t>Copernicus health hub </a:t>
            </a:r>
            <a:r>
              <a:rPr lang="en-GB" sz="1396" u="sng" dirty="0">
                <a:solidFill>
                  <a:schemeClr val="bg1"/>
                </a:solidFill>
                <a:ea typeface="Times New Roman" panose="02020603050405020304" pitchFamily="18" charset="0"/>
                <a:hlinkClick r:id="rId3">
                  <a:extLst>
                    <a:ext uri="{A12FA001-AC4F-418D-AE19-62706E023703}">
                      <ahyp:hlinkClr xmlns:ahyp="http://schemas.microsoft.com/office/drawing/2018/hyperlinkcolor" val="tx"/>
                    </a:ext>
                  </a:extLst>
                </a:hlinkClick>
              </a:rPr>
              <a:t>Copernicus Health Hub - Official Launch | Copernicus</a:t>
            </a:r>
            <a:endParaRPr lang="en-GB" sz="1396" u="sng" dirty="0">
              <a:solidFill>
                <a:schemeClr val="bg1"/>
              </a:solidFill>
              <a:ea typeface="Times New Roman" panose="02020603050405020304" pitchFamily="18" charset="0"/>
            </a:endParaRPr>
          </a:p>
          <a:p>
            <a:pPr marL="1639083" lvl="2" indent="-284978">
              <a:lnSpc>
                <a:spcPct val="100000"/>
              </a:lnSpc>
              <a:spcBef>
                <a:spcPts val="0"/>
              </a:spcBef>
              <a:spcAft>
                <a:spcPts val="598"/>
              </a:spcAft>
              <a:buFont typeface="Wingdings" pitchFamily="2" charset="2"/>
              <a:buChar char="§"/>
            </a:pPr>
            <a:r>
              <a:rPr lang="en-GB" sz="1396" dirty="0">
                <a:solidFill>
                  <a:schemeClr val="bg1"/>
                </a:solidFill>
                <a:ea typeface="Times New Roman" panose="02020603050405020304" pitchFamily="18" charset="0"/>
              </a:rPr>
              <a:t>EU’s adaptation mission </a:t>
            </a:r>
            <a:r>
              <a:rPr lang="en-GB" sz="1396" u="sng" dirty="0" err="1">
                <a:solidFill>
                  <a:srgbClr val="6DCFF6"/>
                </a:solidFill>
                <a:ea typeface="Times New Roman" panose="02020603050405020304" pitchFamily="18" charset="0"/>
                <a:hlinkClick r:id="rId4">
                  <a:extLst>
                    <a:ext uri="{A12FA001-AC4F-418D-AE19-62706E023703}">
                      <ahyp:hlinkClr xmlns:ahyp="http://schemas.microsoft.com/office/drawing/2018/hyperlinkcolor" val="tx"/>
                    </a:ext>
                  </a:extLst>
                </a:hlinkClick>
              </a:rPr>
              <a:t>Mission</a:t>
            </a:r>
            <a:r>
              <a:rPr lang="en-GB" sz="1396" u="sng" dirty="0">
                <a:solidFill>
                  <a:schemeClr val="bg1"/>
                </a:solidFill>
                <a:ea typeface="Times New Roman" panose="02020603050405020304" pitchFamily="18" charset="0"/>
                <a:hlinkClick r:id="rId4">
                  <a:extLst>
                    <a:ext uri="{A12FA001-AC4F-418D-AE19-62706E023703}">
                      <ahyp:hlinkClr xmlns:ahyp="http://schemas.microsoft.com/office/drawing/2018/hyperlinkcolor" val="tx"/>
                    </a:ext>
                  </a:extLst>
                </a:hlinkClick>
              </a:rPr>
              <a:t> Projects (europa.eu)</a:t>
            </a:r>
            <a:endParaRPr lang="en-GB" sz="1396" u="sng" dirty="0">
              <a:solidFill>
                <a:schemeClr val="bg1"/>
              </a:solidFill>
              <a:ea typeface="Times New Roman" panose="02020603050405020304" pitchFamily="18" charset="0"/>
            </a:endParaRPr>
          </a:p>
          <a:p>
            <a:pPr marL="1639083" lvl="2" indent="-284978">
              <a:lnSpc>
                <a:spcPct val="100000"/>
              </a:lnSpc>
              <a:spcBef>
                <a:spcPts val="0"/>
              </a:spcBef>
              <a:spcAft>
                <a:spcPts val="598"/>
              </a:spcAft>
              <a:buFont typeface="Wingdings" pitchFamily="2" charset="2"/>
              <a:buChar char="§"/>
            </a:pPr>
            <a:r>
              <a:rPr lang="en-GB" sz="1396" dirty="0">
                <a:solidFill>
                  <a:schemeClr val="bg1"/>
                </a:solidFill>
                <a:ea typeface="Times New Roman" panose="02020603050405020304" pitchFamily="18" charset="0"/>
              </a:rPr>
              <a:t>GCOS adaptation task team (</a:t>
            </a:r>
            <a:r>
              <a:rPr lang="en-GB" sz="1396" u="sng" dirty="0">
                <a:solidFill>
                  <a:schemeClr val="bg1"/>
                </a:solidFill>
                <a:ea typeface="Times New Roman" panose="02020603050405020304" pitchFamily="18" charset="0"/>
                <a:hlinkClick r:id="rId5">
                  <a:extLst>
                    <a:ext uri="{A12FA001-AC4F-418D-AE19-62706E023703}">
                      <ahyp:hlinkClr xmlns:ahyp="http://schemas.microsoft.com/office/drawing/2018/hyperlinkcolor" val="tx"/>
                    </a:ext>
                  </a:extLst>
                </a:hlinkClick>
              </a:rPr>
              <a:t>GCOS_GATT (amazonaws.com)</a:t>
            </a:r>
            <a:r>
              <a:rPr lang="en-GB" sz="1396" dirty="0">
                <a:solidFill>
                  <a:schemeClr val="bg1"/>
                </a:solidFill>
                <a:ea typeface="Times New Roman" panose="02020603050405020304" pitchFamily="18" charset="0"/>
              </a:rPr>
              <a:t>)</a:t>
            </a:r>
          </a:p>
          <a:p>
            <a:pPr marL="1639083" lvl="2" indent="-284978">
              <a:lnSpc>
                <a:spcPct val="100000"/>
              </a:lnSpc>
              <a:spcBef>
                <a:spcPts val="0"/>
              </a:spcBef>
              <a:spcAft>
                <a:spcPts val="598"/>
              </a:spcAft>
              <a:buFont typeface="Wingdings" pitchFamily="2" charset="2"/>
              <a:buChar char="§"/>
            </a:pPr>
            <a:r>
              <a:rPr lang="en-GB" sz="1396" dirty="0">
                <a:solidFill>
                  <a:schemeClr val="bg1"/>
                </a:solidFill>
                <a:ea typeface="Times New Roman" panose="02020603050405020304" pitchFamily="18" charset="0"/>
              </a:rPr>
              <a:t>ECCA </a:t>
            </a:r>
            <a:r>
              <a:rPr lang="en-GB" sz="1396" u="sng" dirty="0">
                <a:solidFill>
                  <a:schemeClr val="bg1"/>
                </a:solidFill>
                <a:ea typeface="Times New Roman" panose="02020603050405020304" pitchFamily="18" charset="0"/>
                <a:hlinkClick r:id="rId6">
                  <a:extLst>
                    <a:ext uri="{A12FA001-AC4F-418D-AE19-62706E023703}">
                      <ahyp:hlinkClr xmlns:ahyp="http://schemas.microsoft.com/office/drawing/2018/hyperlinkcolor" val="tx"/>
                    </a:ext>
                  </a:extLst>
                </a:hlinkClick>
              </a:rPr>
              <a:t>ECCA2023</a:t>
            </a:r>
            <a:r>
              <a:rPr lang="en-GB" sz="1396" dirty="0">
                <a:solidFill>
                  <a:schemeClr val="bg1"/>
                </a:solidFill>
                <a:ea typeface="Times New Roman" panose="02020603050405020304" pitchFamily="18" charset="0"/>
              </a:rPr>
              <a:t> JPI Climate led</a:t>
            </a:r>
          </a:p>
          <a:p>
            <a:pPr marL="1064195" lvl="1" indent="-284978">
              <a:lnSpc>
                <a:spcPct val="100000"/>
              </a:lnSpc>
              <a:spcBef>
                <a:spcPts val="0"/>
              </a:spcBef>
              <a:spcAft>
                <a:spcPts val="598"/>
              </a:spcAft>
              <a:buFont typeface="Wingdings" pitchFamily="2" charset="2"/>
              <a:buChar char="§"/>
            </a:pPr>
            <a:r>
              <a:rPr lang="en-GB" b="1" dirty="0">
                <a:solidFill>
                  <a:schemeClr val="bg1"/>
                </a:solidFill>
              </a:rPr>
              <a:t>Mid 2024: Call for (up to 3) pilot projects </a:t>
            </a:r>
          </a:p>
        </p:txBody>
      </p:sp>
      <p:sp>
        <p:nvSpPr>
          <p:cNvPr id="8" name="Title 1">
            <a:extLst>
              <a:ext uri="{FF2B5EF4-FFF2-40B4-BE49-F238E27FC236}">
                <a16:creationId xmlns:a16="http://schemas.microsoft.com/office/drawing/2014/main" id="{A82D54F9-8D82-8263-A274-C56C0F5FDA36}"/>
              </a:ext>
            </a:extLst>
          </p:cNvPr>
          <p:cNvSpPr txBox="1">
            <a:spLocks/>
          </p:cNvSpPr>
          <p:nvPr/>
        </p:nvSpPr>
        <p:spPr bwMode="auto">
          <a:xfrm>
            <a:off x="240323" y="281198"/>
            <a:ext cx="10081234" cy="563659"/>
          </a:xfrm>
          <a:prstGeom prst="rect">
            <a:avLst/>
          </a:prstGeom>
          <a:noFill/>
          <a:ln>
            <a:noFill/>
          </a:ln>
        </p:spPr>
        <p:txBody>
          <a:bodyPr vert="horz" wrap="square" lIns="91191" tIns="45595" rIns="91191" bIns="45595" numCol="1" anchor="ctr" anchorCtr="0" compatLnSpc="1">
            <a:prstTxWarp prst="textNoShape">
              <a:avLst/>
            </a:prstTxWarp>
            <a:spAutoFit/>
          </a:bodyPr>
          <a:lst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a:lstStyle>
          <a:p>
            <a:pPr defTabSz="911931"/>
            <a:r>
              <a:rPr lang="en-GB" sz="2992" kern="0" dirty="0">
                <a:solidFill>
                  <a:srgbClr val="FEFFFF"/>
                </a:solidFill>
              </a:rPr>
              <a:t>Adaptation activities under CCI – focus on health</a:t>
            </a:r>
          </a:p>
        </p:txBody>
      </p:sp>
      <p:pic>
        <p:nvPicPr>
          <p:cNvPr id="9" name="Picture 8">
            <a:extLst>
              <a:ext uri="{FF2B5EF4-FFF2-40B4-BE49-F238E27FC236}">
                <a16:creationId xmlns:a16="http://schemas.microsoft.com/office/drawing/2014/main" id="{9A6AEB61-2727-1067-E018-BFC1D6F482E4}"/>
              </a:ext>
            </a:extLst>
          </p:cNvPr>
          <p:cNvPicPr>
            <a:picLocks noChangeAspect="1"/>
          </p:cNvPicPr>
          <p:nvPr/>
        </p:nvPicPr>
        <p:blipFill>
          <a:blip r:embed="rId7"/>
          <a:stretch>
            <a:fillRect/>
          </a:stretch>
        </p:blipFill>
        <p:spPr>
          <a:xfrm>
            <a:off x="7678765" y="1544187"/>
            <a:ext cx="4397285" cy="3693719"/>
          </a:xfrm>
          <a:prstGeom prst="rect">
            <a:avLst/>
          </a:prstGeom>
        </p:spPr>
      </p:pic>
      <p:sp>
        <p:nvSpPr>
          <p:cNvPr id="10" name="TextBox 9">
            <a:extLst>
              <a:ext uri="{FF2B5EF4-FFF2-40B4-BE49-F238E27FC236}">
                <a16:creationId xmlns:a16="http://schemas.microsoft.com/office/drawing/2014/main" id="{603C7733-0C7C-E85A-E78F-ED7E574D36DE}"/>
              </a:ext>
            </a:extLst>
          </p:cNvPr>
          <p:cNvSpPr txBox="1"/>
          <p:nvPr/>
        </p:nvSpPr>
        <p:spPr>
          <a:xfrm>
            <a:off x="7593538" y="5288054"/>
            <a:ext cx="2473498" cy="307135"/>
          </a:xfrm>
          <a:prstGeom prst="rect">
            <a:avLst/>
          </a:prstGeom>
          <a:noFill/>
        </p:spPr>
        <p:txBody>
          <a:bodyPr wrap="none" rtlCol="0">
            <a:spAutoFit/>
          </a:bodyPr>
          <a:lstStyle/>
          <a:p>
            <a:pPr defTabSz="911931" eaLnBrk="1" hangingPunct="1"/>
            <a:r>
              <a:rPr lang="en-GB" sz="1396" b="1" dirty="0">
                <a:solidFill>
                  <a:srgbClr val="FEFFFF"/>
                </a:solidFill>
                <a:latin typeface="Arial" panose="020B0604020202020204" pitchFamily="34" charset="0"/>
                <a:ea typeface="+mn-ea"/>
                <a:cs typeface="Arial" panose="020B0604020202020204" pitchFamily="34" charset="0"/>
              </a:rPr>
              <a:t>ECCA 2023, Dublin, Ireland</a:t>
            </a:r>
          </a:p>
        </p:txBody>
      </p:sp>
    </p:spTree>
    <p:extLst>
      <p:ext uri="{BB962C8B-B14F-4D97-AF65-F5344CB8AC3E}">
        <p14:creationId xmlns:p14="http://schemas.microsoft.com/office/powerpoint/2010/main" val="2356733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FFC7E-A319-4059-9C88-4D3D591D5464}"/>
              </a:ext>
            </a:extLst>
          </p:cNvPr>
          <p:cNvSpPr>
            <a:spLocks noGrp="1"/>
          </p:cNvSpPr>
          <p:nvPr>
            <p:ph type="title"/>
          </p:nvPr>
        </p:nvSpPr>
        <p:spPr>
          <a:xfrm>
            <a:off x="213212" y="179831"/>
            <a:ext cx="10081234" cy="951505"/>
          </a:xfrm>
        </p:spPr>
        <p:txBody>
          <a:bodyPr/>
          <a:lstStyle/>
          <a:p>
            <a:r>
              <a:rPr lang="en-GB" sz="2792"/>
              <a:t>Summary of tender opportunities &amp; timescales: 2023-24</a:t>
            </a:r>
            <a:br>
              <a:rPr lang="en-GB" sz="2792"/>
            </a:br>
            <a:endParaRPr lang="en-GB" sz="2792"/>
          </a:p>
        </p:txBody>
      </p:sp>
      <p:sp>
        <p:nvSpPr>
          <p:cNvPr id="7" name="TextBox 6">
            <a:extLst>
              <a:ext uri="{FF2B5EF4-FFF2-40B4-BE49-F238E27FC236}">
                <a16:creationId xmlns:a16="http://schemas.microsoft.com/office/drawing/2014/main" id="{68F44316-90FE-F794-1E24-BFE6C830C164}"/>
              </a:ext>
            </a:extLst>
          </p:cNvPr>
          <p:cNvSpPr txBox="1"/>
          <p:nvPr/>
        </p:nvSpPr>
        <p:spPr>
          <a:xfrm>
            <a:off x="721381" y="5826402"/>
            <a:ext cx="11470619" cy="306938"/>
          </a:xfrm>
          <a:prstGeom prst="rect">
            <a:avLst/>
          </a:prstGeom>
          <a:noFill/>
        </p:spPr>
        <p:txBody>
          <a:bodyPr wrap="square" rtlCol="0">
            <a:spAutoFit/>
          </a:bodyPr>
          <a:lstStyle/>
          <a:p>
            <a:pPr defTabSz="911931" eaLnBrk="1" hangingPunct="1"/>
            <a:r>
              <a:rPr lang="en-GB" sz="1396" dirty="0">
                <a:solidFill>
                  <a:srgbClr val="FEFFFF"/>
                </a:solidFill>
                <a:latin typeface="Arial" panose="020B0604020202020204" pitchFamily="34" charset="0"/>
                <a:ea typeface="+mn-ea"/>
                <a:cs typeface="Arial" panose="020B0604020202020204" pitchFamily="34" charset="0"/>
              </a:rPr>
              <a:t>Further opportunities for project working with new user communities to be announced in the course of 2023/24</a:t>
            </a:r>
          </a:p>
        </p:txBody>
      </p:sp>
      <p:sp>
        <p:nvSpPr>
          <p:cNvPr id="4" name="TextBox 3">
            <a:extLst>
              <a:ext uri="{FF2B5EF4-FFF2-40B4-BE49-F238E27FC236}">
                <a16:creationId xmlns:a16="http://schemas.microsoft.com/office/drawing/2014/main" id="{834A2EAD-487D-5BC0-61C3-97F196D1B63B}"/>
              </a:ext>
            </a:extLst>
          </p:cNvPr>
          <p:cNvSpPr txBox="1"/>
          <p:nvPr/>
        </p:nvSpPr>
        <p:spPr>
          <a:xfrm>
            <a:off x="605748" y="4948538"/>
            <a:ext cx="8548203" cy="644569"/>
          </a:xfrm>
          <a:prstGeom prst="rect">
            <a:avLst/>
          </a:prstGeom>
          <a:noFill/>
        </p:spPr>
        <p:txBody>
          <a:bodyPr wrap="none" rtlCol="0">
            <a:spAutoFit/>
          </a:bodyPr>
          <a:lstStyle/>
          <a:p>
            <a:pPr defTabSz="911931" eaLnBrk="1" hangingPunct="1"/>
            <a:r>
              <a:rPr lang="en-GB" sz="1795" dirty="0">
                <a:solidFill>
                  <a:srgbClr val="FEFFFF"/>
                </a:solidFill>
                <a:latin typeface="Arial" panose="020B0604020202020204" pitchFamily="34" charset="0"/>
                <a:ea typeface="+mn-ea"/>
                <a:cs typeface="Arial" panose="020B0604020202020204" pitchFamily="34" charset="0"/>
              </a:rPr>
              <a:t>Further information on upcoming opportunities</a:t>
            </a:r>
          </a:p>
          <a:p>
            <a:pPr defTabSz="911931" eaLnBrk="1" hangingPunct="1"/>
            <a:r>
              <a:rPr lang="en-GB" sz="1795"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2"/>
              </a:rPr>
              <a:t>https://climate.esa.int/en/esa-climate/climate-space-information-day-10-may-2023/</a:t>
            </a:r>
            <a:endParaRPr lang="en-GB" sz="1795" dirty="0">
              <a:solidFill>
                <a:srgbClr val="FEFFFF"/>
              </a:solidFill>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A1A47652-2222-A705-76D0-915DC3A0D743}"/>
              </a:ext>
            </a:extLst>
          </p:cNvPr>
          <p:cNvPicPr>
            <a:picLocks noChangeAspect="1"/>
          </p:cNvPicPr>
          <p:nvPr/>
        </p:nvPicPr>
        <p:blipFill>
          <a:blip r:embed="rId3"/>
          <a:stretch>
            <a:fillRect/>
          </a:stretch>
        </p:blipFill>
        <p:spPr>
          <a:xfrm>
            <a:off x="553291" y="1210907"/>
            <a:ext cx="11081074" cy="3163299"/>
          </a:xfrm>
          <a:prstGeom prst="rect">
            <a:avLst/>
          </a:prstGeom>
          <a:solidFill>
            <a:schemeClr val="bg1"/>
          </a:solidFill>
        </p:spPr>
      </p:pic>
    </p:spTree>
    <p:extLst>
      <p:ext uri="{BB962C8B-B14F-4D97-AF65-F5344CB8AC3E}">
        <p14:creationId xmlns:p14="http://schemas.microsoft.com/office/powerpoint/2010/main" val="3961665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23DA3-A764-B8A6-6084-F3C24FE10A4A}"/>
              </a:ext>
            </a:extLst>
          </p:cNvPr>
          <p:cNvSpPr>
            <a:spLocks noGrp="1"/>
          </p:cNvSpPr>
          <p:nvPr>
            <p:ph type="title"/>
          </p:nvPr>
        </p:nvSpPr>
        <p:spPr/>
        <p:txBody>
          <a:bodyPr/>
          <a:lstStyle/>
          <a:p>
            <a:r>
              <a:rPr lang="en-US" dirty="0"/>
              <a:t>ESA’s Climate Change Initiative</a:t>
            </a:r>
          </a:p>
        </p:txBody>
      </p:sp>
      <p:pic>
        <p:nvPicPr>
          <p:cNvPr id="5" name="Content Placeholder 4">
            <a:extLst>
              <a:ext uri="{FF2B5EF4-FFF2-40B4-BE49-F238E27FC236}">
                <a16:creationId xmlns:a16="http://schemas.microsoft.com/office/drawing/2014/main" id="{7A4B67EF-2003-90BC-C887-F464825C7A1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496" b="496"/>
          <a:stretch/>
        </p:blipFill>
        <p:spPr>
          <a:xfrm>
            <a:off x="521475" y="859527"/>
            <a:ext cx="11310907" cy="5517653"/>
          </a:xfrm>
          <a:solidFill>
            <a:schemeClr val="accent6">
              <a:lumMod val="90000"/>
              <a:alpha val="7744"/>
            </a:schemeClr>
          </a:solidFill>
        </p:spPr>
      </p:pic>
      <p:sp>
        <p:nvSpPr>
          <p:cNvPr id="3" name="TextBox 2">
            <a:extLst>
              <a:ext uri="{FF2B5EF4-FFF2-40B4-BE49-F238E27FC236}">
                <a16:creationId xmlns:a16="http://schemas.microsoft.com/office/drawing/2014/main" id="{BE91DBC5-E1B9-4AD7-0BEE-5802DF1B1DC4}"/>
              </a:ext>
            </a:extLst>
          </p:cNvPr>
          <p:cNvSpPr txBox="1"/>
          <p:nvPr/>
        </p:nvSpPr>
        <p:spPr>
          <a:xfrm>
            <a:off x="4040636" y="4210906"/>
            <a:ext cx="1084087" cy="337631"/>
          </a:xfrm>
          <a:prstGeom prst="rect">
            <a:avLst/>
          </a:prstGeom>
          <a:noFill/>
        </p:spPr>
        <p:txBody>
          <a:bodyPr wrap="square" rtlCol="0">
            <a:spAutoFit/>
          </a:bodyPr>
          <a:lstStyle/>
          <a:p>
            <a:pPr algn="ctr" defTabSz="911931" eaLnBrk="1" hangingPunct="1"/>
            <a:r>
              <a:rPr lang="en-US" sz="798" dirty="0">
                <a:solidFill>
                  <a:srgbClr val="FEFFFF"/>
                </a:solidFill>
                <a:latin typeface="NotesEsa" panose="02000506030000020004" pitchFamily="2" charset="77"/>
                <a:ea typeface="+mn-ea"/>
                <a:cs typeface="Arial" panose="020B0604020202020204" pitchFamily="34" charset="0"/>
              </a:rPr>
              <a:t>Above-ground Biomass</a:t>
            </a:r>
          </a:p>
        </p:txBody>
      </p:sp>
      <p:sp>
        <p:nvSpPr>
          <p:cNvPr id="4" name="TextBox 3">
            <a:extLst>
              <a:ext uri="{FF2B5EF4-FFF2-40B4-BE49-F238E27FC236}">
                <a16:creationId xmlns:a16="http://schemas.microsoft.com/office/drawing/2014/main" id="{60A70C03-3AD8-AF5A-38C4-4BCECE70A71E}"/>
              </a:ext>
            </a:extLst>
          </p:cNvPr>
          <p:cNvSpPr txBox="1"/>
          <p:nvPr/>
        </p:nvSpPr>
        <p:spPr>
          <a:xfrm>
            <a:off x="5529276" y="4210906"/>
            <a:ext cx="651581" cy="214857"/>
          </a:xfrm>
          <a:prstGeom prst="rect">
            <a:avLst/>
          </a:prstGeom>
          <a:noFill/>
        </p:spPr>
        <p:txBody>
          <a:bodyPr wrap="square" rtlCol="0">
            <a:spAutoFit/>
          </a:bodyPr>
          <a:lstStyle/>
          <a:p>
            <a:pPr algn="ctr" defTabSz="911931" eaLnBrk="1" hangingPunct="1"/>
            <a:r>
              <a:rPr lang="en-US" sz="798" dirty="0">
                <a:solidFill>
                  <a:srgbClr val="FEFFFF"/>
                </a:solidFill>
                <a:latin typeface="NotesEsa" panose="02000506030000020004" pitchFamily="2" charset="77"/>
                <a:ea typeface="+mn-ea"/>
                <a:cs typeface="Arial" panose="020B0604020202020204" pitchFamily="34" charset="0"/>
              </a:rPr>
              <a:t>Fire</a:t>
            </a:r>
          </a:p>
        </p:txBody>
      </p:sp>
      <p:sp>
        <p:nvSpPr>
          <p:cNvPr id="6" name="TextBox 5">
            <a:extLst>
              <a:ext uri="{FF2B5EF4-FFF2-40B4-BE49-F238E27FC236}">
                <a16:creationId xmlns:a16="http://schemas.microsoft.com/office/drawing/2014/main" id="{2559FF1E-69AA-8078-CEFF-2B1FDC140723}"/>
              </a:ext>
            </a:extLst>
          </p:cNvPr>
          <p:cNvSpPr txBox="1"/>
          <p:nvPr/>
        </p:nvSpPr>
        <p:spPr>
          <a:xfrm>
            <a:off x="6201442" y="4210906"/>
            <a:ext cx="499597" cy="214857"/>
          </a:xfrm>
          <a:prstGeom prst="rect">
            <a:avLst/>
          </a:prstGeom>
          <a:noFill/>
        </p:spPr>
        <p:txBody>
          <a:bodyPr wrap="square" rtlCol="0">
            <a:spAutoFit/>
          </a:bodyPr>
          <a:lstStyle/>
          <a:p>
            <a:pPr algn="ctr" defTabSz="911931" eaLnBrk="1" hangingPunct="1"/>
            <a:r>
              <a:rPr lang="en-US" sz="798" dirty="0">
                <a:solidFill>
                  <a:srgbClr val="FEFFFF"/>
                </a:solidFill>
                <a:latin typeface="NotesEsa" panose="02000506030000020004" pitchFamily="2" charset="77"/>
                <a:ea typeface="+mn-ea"/>
                <a:cs typeface="Arial" panose="020B0604020202020204" pitchFamily="34" charset="0"/>
              </a:rPr>
              <a:t>LST</a:t>
            </a:r>
          </a:p>
        </p:txBody>
      </p:sp>
      <p:sp>
        <p:nvSpPr>
          <p:cNvPr id="7" name="TextBox 6">
            <a:extLst>
              <a:ext uri="{FF2B5EF4-FFF2-40B4-BE49-F238E27FC236}">
                <a16:creationId xmlns:a16="http://schemas.microsoft.com/office/drawing/2014/main" id="{BF6AEDA7-8480-D3F2-74F6-23F8B028B0D1}"/>
              </a:ext>
            </a:extLst>
          </p:cNvPr>
          <p:cNvSpPr txBox="1"/>
          <p:nvPr/>
        </p:nvSpPr>
        <p:spPr>
          <a:xfrm>
            <a:off x="6837217" y="4210906"/>
            <a:ext cx="478508" cy="214857"/>
          </a:xfrm>
          <a:prstGeom prst="rect">
            <a:avLst/>
          </a:prstGeom>
          <a:noFill/>
        </p:spPr>
        <p:txBody>
          <a:bodyPr wrap="square" rtlCol="0">
            <a:spAutoFit/>
          </a:bodyPr>
          <a:lstStyle/>
          <a:p>
            <a:pPr algn="ctr" defTabSz="911931" eaLnBrk="1" hangingPunct="1"/>
            <a:r>
              <a:rPr lang="en-US" sz="798" dirty="0">
                <a:solidFill>
                  <a:srgbClr val="FEFFFF"/>
                </a:solidFill>
                <a:latin typeface="NotesEsa" panose="02000506030000020004" pitchFamily="2" charset="77"/>
                <a:ea typeface="+mn-ea"/>
                <a:cs typeface="Arial" panose="020B0604020202020204" pitchFamily="34" charset="0"/>
              </a:rPr>
              <a:t>LAI</a:t>
            </a:r>
          </a:p>
        </p:txBody>
      </p:sp>
      <p:sp>
        <p:nvSpPr>
          <p:cNvPr id="9" name="TextBox 8">
            <a:extLst>
              <a:ext uri="{FF2B5EF4-FFF2-40B4-BE49-F238E27FC236}">
                <a16:creationId xmlns:a16="http://schemas.microsoft.com/office/drawing/2014/main" id="{31DBD346-C194-E957-8AD1-AA6E6DCDF83D}"/>
              </a:ext>
            </a:extLst>
          </p:cNvPr>
          <p:cNvSpPr txBox="1"/>
          <p:nvPr/>
        </p:nvSpPr>
        <p:spPr>
          <a:xfrm>
            <a:off x="4794240" y="4210906"/>
            <a:ext cx="941358" cy="337631"/>
          </a:xfrm>
          <a:prstGeom prst="rect">
            <a:avLst/>
          </a:prstGeom>
          <a:noFill/>
        </p:spPr>
        <p:txBody>
          <a:bodyPr wrap="square" rtlCol="0">
            <a:spAutoFit/>
          </a:bodyPr>
          <a:lstStyle/>
          <a:p>
            <a:pPr algn="ctr" defTabSz="911931" eaLnBrk="1" hangingPunct="1"/>
            <a:r>
              <a:rPr lang="en-US" sz="798" dirty="0">
                <a:solidFill>
                  <a:srgbClr val="FEFFFF"/>
                </a:solidFill>
                <a:latin typeface="NotesEsa" panose="02000506030000020004" pitchFamily="2" charset="77"/>
                <a:ea typeface="+mn-ea"/>
                <a:cs typeface="Arial" panose="020B0604020202020204" pitchFamily="34" charset="0"/>
              </a:rPr>
              <a:t>Land </a:t>
            </a:r>
          </a:p>
          <a:p>
            <a:pPr algn="ctr" defTabSz="911931" eaLnBrk="1" hangingPunct="1"/>
            <a:r>
              <a:rPr lang="en-US" sz="798" dirty="0">
                <a:solidFill>
                  <a:srgbClr val="FEFFFF"/>
                </a:solidFill>
                <a:latin typeface="NotesEsa" panose="02000506030000020004" pitchFamily="2" charset="77"/>
                <a:ea typeface="+mn-ea"/>
                <a:cs typeface="Arial" panose="020B0604020202020204" pitchFamily="34" charset="0"/>
              </a:rPr>
              <a:t>Cover</a:t>
            </a:r>
          </a:p>
        </p:txBody>
      </p:sp>
      <p:sp>
        <p:nvSpPr>
          <p:cNvPr id="10" name="TextBox 9">
            <a:extLst>
              <a:ext uri="{FF2B5EF4-FFF2-40B4-BE49-F238E27FC236}">
                <a16:creationId xmlns:a16="http://schemas.microsoft.com/office/drawing/2014/main" id="{3CECF363-E87D-0806-EDB2-9D67543D7A55}"/>
              </a:ext>
            </a:extLst>
          </p:cNvPr>
          <p:cNvSpPr txBox="1"/>
          <p:nvPr/>
        </p:nvSpPr>
        <p:spPr>
          <a:xfrm>
            <a:off x="1665710" y="5130437"/>
            <a:ext cx="1109769" cy="245550"/>
          </a:xfrm>
          <a:prstGeom prst="rect">
            <a:avLst/>
          </a:prstGeom>
          <a:noFill/>
        </p:spPr>
        <p:txBody>
          <a:bodyPr wrap="square" rtlCol="0">
            <a:spAutoFit/>
          </a:bodyPr>
          <a:lstStyle/>
          <a:p>
            <a:pPr algn="ctr" defTabSz="911931" eaLnBrk="1" hangingPunct="1"/>
            <a:r>
              <a:rPr lang="en-US" sz="798" dirty="0">
                <a:solidFill>
                  <a:srgbClr val="FEFFFF"/>
                </a:solidFill>
                <a:latin typeface="NotesEsa" panose="02000506030000020004" pitchFamily="2" charset="77"/>
                <a:ea typeface="+mn-ea"/>
                <a:cs typeface="Arial" panose="020B0604020202020204" pitchFamily="34" charset="0"/>
              </a:rPr>
              <a:t>Ocean</a:t>
            </a:r>
            <a:r>
              <a:rPr lang="en-US" sz="997" dirty="0">
                <a:solidFill>
                  <a:srgbClr val="FEFFFF"/>
                </a:solidFill>
                <a:latin typeface="NotesEsa" panose="02000506030000020004" pitchFamily="2" charset="77"/>
                <a:ea typeface="+mn-ea"/>
                <a:cs typeface="Arial" panose="020B0604020202020204" pitchFamily="34" charset="0"/>
              </a:rPr>
              <a:t> </a:t>
            </a:r>
            <a:r>
              <a:rPr lang="en-US" sz="798" dirty="0" err="1">
                <a:solidFill>
                  <a:srgbClr val="FEFFFF"/>
                </a:solidFill>
                <a:latin typeface="NotesEsa" panose="02000506030000020004" pitchFamily="2" charset="77"/>
                <a:ea typeface="+mn-ea"/>
                <a:cs typeface="Arial" panose="020B0604020202020204" pitchFamily="34" charset="0"/>
              </a:rPr>
              <a:t>Colour</a:t>
            </a:r>
            <a:endParaRPr lang="en-US" sz="798" dirty="0">
              <a:solidFill>
                <a:srgbClr val="FEFFFF"/>
              </a:solidFill>
              <a:latin typeface="NotesEsa" panose="02000506030000020004" pitchFamily="2" charset="77"/>
              <a:ea typeface="+mn-ea"/>
              <a:cs typeface="Arial" panose="020B0604020202020204" pitchFamily="34" charset="0"/>
            </a:endParaRPr>
          </a:p>
        </p:txBody>
      </p:sp>
      <p:sp>
        <p:nvSpPr>
          <p:cNvPr id="11" name="TextBox 10">
            <a:extLst>
              <a:ext uri="{FF2B5EF4-FFF2-40B4-BE49-F238E27FC236}">
                <a16:creationId xmlns:a16="http://schemas.microsoft.com/office/drawing/2014/main" id="{FC40EAEE-CCCA-FED1-ACC7-CC9F3B3A298A}"/>
              </a:ext>
            </a:extLst>
          </p:cNvPr>
          <p:cNvSpPr txBox="1"/>
          <p:nvPr/>
        </p:nvSpPr>
        <p:spPr>
          <a:xfrm>
            <a:off x="9231968" y="5112145"/>
            <a:ext cx="2284155" cy="337631"/>
          </a:xfrm>
          <a:prstGeom prst="rect">
            <a:avLst/>
          </a:prstGeom>
          <a:noFill/>
        </p:spPr>
        <p:txBody>
          <a:bodyPr wrap="square" rtlCol="0">
            <a:spAutoFit/>
          </a:bodyPr>
          <a:lstStyle/>
          <a:p>
            <a:pPr algn="ctr" defTabSz="911931" eaLnBrk="1" hangingPunct="1"/>
            <a:r>
              <a:rPr lang="en-US" sz="798" dirty="0">
                <a:solidFill>
                  <a:srgbClr val="FEFFFF"/>
                </a:solidFill>
                <a:latin typeface="NotesEsa" panose="02000506030000020004" pitchFamily="2" charset="77"/>
                <a:ea typeface="+mn-ea"/>
                <a:cs typeface="Arial" panose="020B0604020202020204" pitchFamily="34" charset="0"/>
              </a:rPr>
              <a:t>Total Anthropogenic </a:t>
            </a:r>
          </a:p>
          <a:p>
            <a:pPr algn="ctr" defTabSz="911931" eaLnBrk="1" hangingPunct="1"/>
            <a:r>
              <a:rPr lang="en-US" sz="798" dirty="0">
                <a:solidFill>
                  <a:srgbClr val="FEFFFF"/>
                </a:solidFill>
                <a:latin typeface="NotesEsa" panose="02000506030000020004" pitchFamily="2" charset="77"/>
                <a:ea typeface="+mn-ea"/>
                <a:cs typeface="Arial" panose="020B0604020202020204" pitchFamily="34" charset="0"/>
              </a:rPr>
              <a:t>Water Use</a:t>
            </a:r>
          </a:p>
        </p:txBody>
      </p:sp>
      <p:sp>
        <p:nvSpPr>
          <p:cNvPr id="12" name="TextBox 11">
            <a:extLst>
              <a:ext uri="{FF2B5EF4-FFF2-40B4-BE49-F238E27FC236}">
                <a16:creationId xmlns:a16="http://schemas.microsoft.com/office/drawing/2014/main" id="{644B9F00-1A32-D155-792F-3ED15EDB1D72}"/>
              </a:ext>
            </a:extLst>
          </p:cNvPr>
          <p:cNvSpPr txBox="1"/>
          <p:nvPr/>
        </p:nvSpPr>
        <p:spPr>
          <a:xfrm>
            <a:off x="7349153" y="4210906"/>
            <a:ext cx="700541" cy="214857"/>
          </a:xfrm>
          <a:prstGeom prst="rect">
            <a:avLst/>
          </a:prstGeom>
          <a:noFill/>
        </p:spPr>
        <p:txBody>
          <a:bodyPr wrap="square" rtlCol="0">
            <a:spAutoFit/>
          </a:bodyPr>
          <a:lstStyle/>
          <a:p>
            <a:pPr algn="ctr" defTabSz="911931" eaLnBrk="1" hangingPunct="1"/>
            <a:r>
              <a:rPr lang="en-US" sz="798" dirty="0">
                <a:solidFill>
                  <a:srgbClr val="FEFFFF"/>
                </a:solidFill>
                <a:latin typeface="NotesEsa" panose="02000506030000020004" pitchFamily="2" charset="77"/>
                <a:ea typeface="+mn-ea"/>
                <a:cs typeface="Arial" panose="020B0604020202020204" pitchFamily="34" charset="0"/>
              </a:rPr>
              <a:t>FAPAR</a:t>
            </a:r>
          </a:p>
        </p:txBody>
      </p:sp>
      <p:sp>
        <p:nvSpPr>
          <p:cNvPr id="13" name="TextBox 12">
            <a:extLst>
              <a:ext uri="{FF2B5EF4-FFF2-40B4-BE49-F238E27FC236}">
                <a16:creationId xmlns:a16="http://schemas.microsoft.com/office/drawing/2014/main" id="{0AE4B19A-A00F-80EE-E91B-B8C5AE1FB8CB}"/>
              </a:ext>
            </a:extLst>
          </p:cNvPr>
          <p:cNvSpPr txBox="1"/>
          <p:nvPr/>
        </p:nvSpPr>
        <p:spPr>
          <a:xfrm>
            <a:off x="10223310" y="3969238"/>
            <a:ext cx="1545142" cy="337631"/>
          </a:xfrm>
          <a:prstGeom prst="rect">
            <a:avLst/>
          </a:prstGeom>
          <a:noFill/>
        </p:spPr>
        <p:txBody>
          <a:bodyPr wrap="square" rtlCol="0">
            <a:spAutoFit/>
          </a:bodyPr>
          <a:lstStyle/>
          <a:p>
            <a:pPr algn="ctr" defTabSz="911931" eaLnBrk="1" hangingPunct="1"/>
            <a:r>
              <a:rPr lang="en-US" sz="798" dirty="0">
                <a:solidFill>
                  <a:srgbClr val="FEFFFF"/>
                </a:solidFill>
                <a:latin typeface="NotesEsa" panose="02000506030000020004" pitchFamily="2" charset="77"/>
                <a:ea typeface="+mn-ea"/>
                <a:cs typeface="Arial" panose="020B0604020202020204" pitchFamily="34" charset="0"/>
              </a:rPr>
              <a:t>Soil </a:t>
            </a:r>
          </a:p>
          <a:p>
            <a:pPr algn="ctr" defTabSz="911931" eaLnBrk="1" hangingPunct="1"/>
            <a:r>
              <a:rPr lang="en-US" sz="798" dirty="0">
                <a:solidFill>
                  <a:srgbClr val="FEFFFF"/>
                </a:solidFill>
                <a:latin typeface="NotesEsa" panose="02000506030000020004" pitchFamily="2" charset="77"/>
                <a:ea typeface="+mn-ea"/>
                <a:cs typeface="Arial" panose="020B0604020202020204" pitchFamily="34" charset="0"/>
              </a:rPr>
              <a:t>Moisture</a:t>
            </a:r>
          </a:p>
        </p:txBody>
      </p:sp>
      <p:sp>
        <p:nvSpPr>
          <p:cNvPr id="14" name="TextBox 13">
            <a:extLst>
              <a:ext uri="{FF2B5EF4-FFF2-40B4-BE49-F238E27FC236}">
                <a16:creationId xmlns:a16="http://schemas.microsoft.com/office/drawing/2014/main" id="{3CCC4A76-DF54-B7E0-0CB4-C4B44083DC46}"/>
              </a:ext>
            </a:extLst>
          </p:cNvPr>
          <p:cNvSpPr txBox="1"/>
          <p:nvPr/>
        </p:nvSpPr>
        <p:spPr>
          <a:xfrm>
            <a:off x="9576960" y="3969238"/>
            <a:ext cx="1545142" cy="214857"/>
          </a:xfrm>
          <a:prstGeom prst="rect">
            <a:avLst/>
          </a:prstGeom>
          <a:noFill/>
        </p:spPr>
        <p:txBody>
          <a:bodyPr wrap="square" rtlCol="0">
            <a:spAutoFit/>
          </a:bodyPr>
          <a:lstStyle/>
          <a:p>
            <a:pPr algn="ctr" defTabSz="911931" eaLnBrk="1" hangingPunct="1"/>
            <a:r>
              <a:rPr lang="en-US" sz="798" dirty="0">
                <a:solidFill>
                  <a:srgbClr val="FEFFFF"/>
                </a:solidFill>
                <a:latin typeface="NotesEsa" panose="02000506030000020004" pitchFamily="2" charset="77"/>
                <a:ea typeface="+mn-ea"/>
                <a:cs typeface="Arial" panose="020B0604020202020204" pitchFamily="34" charset="0"/>
              </a:rPr>
              <a:t>Lakes</a:t>
            </a:r>
          </a:p>
        </p:txBody>
      </p:sp>
      <p:sp>
        <p:nvSpPr>
          <p:cNvPr id="15" name="TextBox 14">
            <a:extLst>
              <a:ext uri="{FF2B5EF4-FFF2-40B4-BE49-F238E27FC236}">
                <a16:creationId xmlns:a16="http://schemas.microsoft.com/office/drawing/2014/main" id="{A6840C8E-578A-59A9-8FFE-B0D662164E25}"/>
              </a:ext>
            </a:extLst>
          </p:cNvPr>
          <p:cNvSpPr txBox="1"/>
          <p:nvPr/>
        </p:nvSpPr>
        <p:spPr>
          <a:xfrm>
            <a:off x="9223259" y="3969238"/>
            <a:ext cx="996590" cy="337631"/>
          </a:xfrm>
          <a:prstGeom prst="rect">
            <a:avLst/>
          </a:prstGeom>
          <a:noFill/>
        </p:spPr>
        <p:txBody>
          <a:bodyPr wrap="square" rtlCol="0">
            <a:spAutoFit/>
          </a:bodyPr>
          <a:lstStyle/>
          <a:p>
            <a:pPr algn="ctr" defTabSz="911931" eaLnBrk="1" hangingPunct="1"/>
            <a:r>
              <a:rPr lang="en-US" sz="798" dirty="0">
                <a:solidFill>
                  <a:srgbClr val="FEFFFF"/>
                </a:solidFill>
                <a:latin typeface="NotesEsa" panose="02000506030000020004" pitchFamily="2" charset="77"/>
                <a:ea typeface="+mn-ea"/>
                <a:cs typeface="Arial" panose="020B0604020202020204" pitchFamily="34" charset="0"/>
              </a:rPr>
              <a:t>River </a:t>
            </a:r>
          </a:p>
          <a:p>
            <a:pPr algn="ctr" defTabSz="911931" eaLnBrk="1" hangingPunct="1"/>
            <a:r>
              <a:rPr lang="en-US" sz="798" dirty="0">
                <a:solidFill>
                  <a:srgbClr val="FEFFFF"/>
                </a:solidFill>
                <a:latin typeface="NotesEsa" panose="02000506030000020004" pitchFamily="2" charset="77"/>
                <a:ea typeface="+mn-ea"/>
                <a:cs typeface="Arial" panose="020B0604020202020204" pitchFamily="34" charset="0"/>
              </a:rPr>
              <a:t>Discharge</a:t>
            </a:r>
          </a:p>
        </p:txBody>
      </p:sp>
      <p:sp>
        <p:nvSpPr>
          <p:cNvPr id="16" name="TextBox 15">
            <a:extLst>
              <a:ext uri="{FF2B5EF4-FFF2-40B4-BE49-F238E27FC236}">
                <a16:creationId xmlns:a16="http://schemas.microsoft.com/office/drawing/2014/main" id="{4CD62D1E-BD7F-F439-483D-3D8967D66752}"/>
              </a:ext>
            </a:extLst>
          </p:cNvPr>
          <p:cNvSpPr txBox="1"/>
          <p:nvPr/>
        </p:nvSpPr>
        <p:spPr>
          <a:xfrm>
            <a:off x="728451" y="2672291"/>
            <a:ext cx="1109769" cy="214857"/>
          </a:xfrm>
          <a:prstGeom prst="rect">
            <a:avLst/>
          </a:prstGeom>
          <a:noFill/>
        </p:spPr>
        <p:txBody>
          <a:bodyPr wrap="square" rtlCol="0">
            <a:spAutoFit/>
          </a:bodyPr>
          <a:lstStyle>
            <a:defPPr>
              <a:defRPr lang="en-GB"/>
            </a:defPPr>
            <a:lvl1pPr algn="ctr">
              <a:defRPr sz="800">
                <a:solidFill>
                  <a:srgbClr val="8594A0"/>
                </a:solidFill>
                <a:latin typeface="Arial" panose="020B0604020202020204" pitchFamily="34" charset="0"/>
                <a:cs typeface="Arial" panose="020B0604020202020204" pitchFamily="34" charset="0"/>
              </a:defRPr>
            </a:lvl1pPr>
          </a:lstStyle>
          <a:p>
            <a:pPr defTabSz="911931" eaLnBrk="1" hangingPunct="1"/>
            <a:r>
              <a:rPr lang="en-US" sz="798" dirty="0">
                <a:latin typeface="NotesEsa" panose="02000506030000020004" pitchFamily="2" charset="77"/>
                <a:ea typeface="+mn-ea"/>
              </a:rPr>
              <a:t>Clouds</a:t>
            </a:r>
          </a:p>
        </p:txBody>
      </p:sp>
      <p:sp>
        <p:nvSpPr>
          <p:cNvPr id="17" name="TextBox 16">
            <a:extLst>
              <a:ext uri="{FF2B5EF4-FFF2-40B4-BE49-F238E27FC236}">
                <a16:creationId xmlns:a16="http://schemas.microsoft.com/office/drawing/2014/main" id="{5E6BE89D-A863-CCCA-520B-A18FC96475A8}"/>
              </a:ext>
            </a:extLst>
          </p:cNvPr>
          <p:cNvSpPr txBox="1"/>
          <p:nvPr/>
        </p:nvSpPr>
        <p:spPr>
          <a:xfrm>
            <a:off x="1399030" y="2683644"/>
            <a:ext cx="1109769" cy="337631"/>
          </a:xfrm>
          <a:prstGeom prst="rect">
            <a:avLst/>
          </a:prstGeom>
          <a:noFill/>
        </p:spPr>
        <p:txBody>
          <a:bodyPr wrap="square" rtlCol="0">
            <a:spAutoFit/>
          </a:bodyPr>
          <a:lstStyle>
            <a:defPPr>
              <a:defRPr lang="en-GB"/>
            </a:defPPr>
            <a:lvl1pPr algn="ctr">
              <a:defRPr sz="800">
                <a:solidFill>
                  <a:srgbClr val="8594A0"/>
                </a:solidFill>
                <a:latin typeface="Arial" panose="020B0604020202020204" pitchFamily="34" charset="0"/>
                <a:cs typeface="Arial" panose="020B0604020202020204" pitchFamily="34" charset="0"/>
              </a:defRPr>
            </a:lvl1pPr>
          </a:lstStyle>
          <a:p>
            <a:pPr defTabSz="911931" eaLnBrk="1" hangingPunct="1"/>
            <a:r>
              <a:rPr lang="en-US" sz="798" dirty="0">
                <a:latin typeface="NotesEsa" panose="02000506030000020004" pitchFamily="2" charset="77"/>
                <a:ea typeface="+mn-ea"/>
              </a:rPr>
              <a:t>Upper Atmosphere Water </a:t>
            </a:r>
            <a:r>
              <a:rPr lang="en-US" sz="798" dirty="0" err="1">
                <a:latin typeface="NotesEsa" panose="02000506030000020004" pitchFamily="2" charset="77"/>
                <a:ea typeface="+mn-ea"/>
              </a:rPr>
              <a:t>Vapour</a:t>
            </a:r>
            <a:endParaRPr lang="en-US" sz="798" dirty="0">
              <a:latin typeface="NotesEsa" panose="02000506030000020004" pitchFamily="2" charset="77"/>
              <a:ea typeface="+mn-ea"/>
            </a:endParaRPr>
          </a:p>
        </p:txBody>
      </p:sp>
      <p:sp>
        <p:nvSpPr>
          <p:cNvPr id="18" name="TextBox 17">
            <a:extLst>
              <a:ext uri="{FF2B5EF4-FFF2-40B4-BE49-F238E27FC236}">
                <a16:creationId xmlns:a16="http://schemas.microsoft.com/office/drawing/2014/main" id="{25112FAA-5573-D688-0E4A-215835A3C9AB}"/>
              </a:ext>
            </a:extLst>
          </p:cNvPr>
          <p:cNvSpPr txBox="1"/>
          <p:nvPr/>
        </p:nvSpPr>
        <p:spPr>
          <a:xfrm>
            <a:off x="3139828" y="2736039"/>
            <a:ext cx="1109769" cy="214857"/>
          </a:xfrm>
          <a:prstGeom prst="rect">
            <a:avLst/>
          </a:prstGeom>
          <a:noFill/>
        </p:spPr>
        <p:txBody>
          <a:bodyPr wrap="square" rtlCol="0">
            <a:spAutoFit/>
          </a:bodyPr>
          <a:lstStyle/>
          <a:p>
            <a:pPr algn="ctr" defTabSz="911931" eaLnBrk="1" hangingPunct="1"/>
            <a:r>
              <a:rPr lang="en-US" sz="798" dirty="0">
                <a:solidFill>
                  <a:srgbClr val="8594A0"/>
                </a:solidFill>
                <a:latin typeface="NotesEsa" panose="02000506030000020004" pitchFamily="2" charset="77"/>
                <a:ea typeface="+mn-ea"/>
                <a:cs typeface="Arial" panose="020B0604020202020204" pitchFamily="34" charset="0"/>
              </a:rPr>
              <a:t>Ice Sheets</a:t>
            </a:r>
          </a:p>
        </p:txBody>
      </p:sp>
      <p:sp>
        <p:nvSpPr>
          <p:cNvPr id="19" name="TextBox 18">
            <a:extLst>
              <a:ext uri="{FF2B5EF4-FFF2-40B4-BE49-F238E27FC236}">
                <a16:creationId xmlns:a16="http://schemas.microsoft.com/office/drawing/2014/main" id="{B17B2D37-BC8C-DD3F-E49A-BBE5C8FDA04E}"/>
              </a:ext>
            </a:extLst>
          </p:cNvPr>
          <p:cNvSpPr txBox="1"/>
          <p:nvPr/>
        </p:nvSpPr>
        <p:spPr>
          <a:xfrm>
            <a:off x="3735687" y="2736039"/>
            <a:ext cx="1109769" cy="214857"/>
          </a:xfrm>
          <a:prstGeom prst="rect">
            <a:avLst/>
          </a:prstGeom>
          <a:noFill/>
        </p:spPr>
        <p:txBody>
          <a:bodyPr wrap="square" rtlCol="0">
            <a:spAutoFit/>
          </a:bodyPr>
          <a:lstStyle/>
          <a:p>
            <a:pPr algn="ctr" defTabSz="911931" eaLnBrk="1" hangingPunct="1"/>
            <a:r>
              <a:rPr lang="en-US" sz="798" dirty="0">
                <a:solidFill>
                  <a:srgbClr val="8594A0"/>
                </a:solidFill>
                <a:latin typeface="NotesEsa" panose="02000506030000020004" pitchFamily="2" charset="77"/>
                <a:ea typeface="+mn-ea"/>
                <a:cs typeface="Arial" panose="020B0604020202020204" pitchFamily="34" charset="0"/>
              </a:rPr>
              <a:t>Snow</a:t>
            </a:r>
          </a:p>
        </p:txBody>
      </p:sp>
      <p:sp>
        <p:nvSpPr>
          <p:cNvPr id="20" name="TextBox 19">
            <a:extLst>
              <a:ext uri="{FF2B5EF4-FFF2-40B4-BE49-F238E27FC236}">
                <a16:creationId xmlns:a16="http://schemas.microsoft.com/office/drawing/2014/main" id="{189FA390-847E-28E5-A299-EC7F3BAB4B16}"/>
              </a:ext>
            </a:extLst>
          </p:cNvPr>
          <p:cNvSpPr txBox="1"/>
          <p:nvPr/>
        </p:nvSpPr>
        <p:spPr>
          <a:xfrm>
            <a:off x="4338102" y="2736039"/>
            <a:ext cx="1109769" cy="214857"/>
          </a:xfrm>
          <a:prstGeom prst="rect">
            <a:avLst/>
          </a:prstGeom>
          <a:noFill/>
        </p:spPr>
        <p:txBody>
          <a:bodyPr wrap="square" rtlCol="0">
            <a:spAutoFit/>
          </a:bodyPr>
          <a:lstStyle/>
          <a:p>
            <a:pPr algn="ctr" defTabSz="911931" eaLnBrk="1" hangingPunct="1"/>
            <a:r>
              <a:rPr lang="en-US" sz="798" dirty="0">
                <a:solidFill>
                  <a:srgbClr val="8594A0"/>
                </a:solidFill>
                <a:latin typeface="NotesEsa" panose="02000506030000020004" pitchFamily="2" charset="77"/>
                <a:ea typeface="+mn-ea"/>
                <a:cs typeface="Arial" panose="020B0604020202020204" pitchFamily="34" charset="0"/>
              </a:rPr>
              <a:t>Permafrost</a:t>
            </a:r>
          </a:p>
        </p:txBody>
      </p:sp>
      <p:sp>
        <p:nvSpPr>
          <p:cNvPr id="21" name="TextBox 20">
            <a:extLst>
              <a:ext uri="{FF2B5EF4-FFF2-40B4-BE49-F238E27FC236}">
                <a16:creationId xmlns:a16="http://schemas.microsoft.com/office/drawing/2014/main" id="{425611CE-472E-A143-E9E7-ACDE0A92893A}"/>
              </a:ext>
            </a:extLst>
          </p:cNvPr>
          <p:cNvSpPr txBox="1"/>
          <p:nvPr/>
        </p:nvSpPr>
        <p:spPr>
          <a:xfrm>
            <a:off x="5585379" y="2371908"/>
            <a:ext cx="727748" cy="214857"/>
          </a:xfrm>
          <a:prstGeom prst="rect">
            <a:avLst/>
          </a:prstGeom>
          <a:noFill/>
        </p:spPr>
        <p:txBody>
          <a:bodyPr wrap="square" rtlCol="0">
            <a:spAutoFit/>
          </a:bodyPr>
          <a:lstStyle/>
          <a:p>
            <a:pPr algn="ctr" defTabSz="911931" eaLnBrk="1" hangingPunct="1"/>
            <a:r>
              <a:rPr lang="en-US" sz="798" dirty="0">
                <a:solidFill>
                  <a:srgbClr val="8594A0"/>
                </a:solidFill>
                <a:latin typeface="NotesEsa" panose="02000506030000020004" pitchFamily="2" charset="77"/>
                <a:ea typeface="+mn-ea"/>
                <a:cs typeface="Arial" panose="020B0604020202020204" pitchFamily="34" charset="0"/>
              </a:rPr>
              <a:t>Glaciers</a:t>
            </a:r>
          </a:p>
        </p:txBody>
      </p:sp>
      <p:sp>
        <p:nvSpPr>
          <p:cNvPr id="22" name="TextBox 21">
            <a:extLst>
              <a:ext uri="{FF2B5EF4-FFF2-40B4-BE49-F238E27FC236}">
                <a16:creationId xmlns:a16="http://schemas.microsoft.com/office/drawing/2014/main" id="{A5300EFB-BD7F-66EB-6AAD-4FBF2047323B}"/>
              </a:ext>
            </a:extLst>
          </p:cNvPr>
          <p:cNvSpPr txBox="1"/>
          <p:nvPr/>
        </p:nvSpPr>
        <p:spPr>
          <a:xfrm>
            <a:off x="8774938" y="2760621"/>
            <a:ext cx="749019" cy="214857"/>
          </a:xfrm>
          <a:prstGeom prst="rect">
            <a:avLst/>
          </a:prstGeom>
          <a:noFill/>
        </p:spPr>
        <p:txBody>
          <a:bodyPr wrap="square" rtlCol="0">
            <a:spAutoFit/>
          </a:bodyPr>
          <a:lstStyle/>
          <a:p>
            <a:pPr algn="ctr" defTabSz="911931" eaLnBrk="1" hangingPunct="1"/>
            <a:r>
              <a:rPr lang="en-US" sz="798" dirty="0">
                <a:solidFill>
                  <a:srgbClr val="8594A0"/>
                </a:solidFill>
                <a:latin typeface="NotesEsa" panose="02000506030000020004" pitchFamily="2" charset="77"/>
                <a:ea typeface="+mn-ea"/>
                <a:cs typeface="Arial" panose="020B0604020202020204" pitchFamily="34" charset="0"/>
              </a:rPr>
              <a:t>Aerosol</a:t>
            </a:r>
          </a:p>
        </p:txBody>
      </p:sp>
      <p:sp>
        <p:nvSpPr>
          <p:cNvPr id="23" name="TextBox 22">
            <a:extLst>
              <a:ext uri="{FF2B5EF4-FFF2-40B4-BE49-F238E27FC236}">
                <a16:creationId xmlns:a16="http://schemas.microsoft.com/office/drawing/2014/main" id="{1C8AA988-9ADB-E7C8-DFC5-55FF79082615}"/>
              </a:ext>
            </a:extLst>
          </p:cNvPr>
          <p:cNvSpPr txBox="1"/>
          <p:nvPr/>
        </p:nvSpPr>
        <p:spPr>
          <a:xfrm>
            <a:off x="9333083" y="2760621"/>
            <a:ext cx="718437" cy="214857"/>
          </a:xfrm>
          <a:prstGeom prst="rect">
            <a:avLst/>
          </a:prstGeom>
          <a:noFill/>
        </p:spPr>
        <p:txBody>
          <a:bodyPr wrap="square" rtlCol="0">
            <a:spAutoFit/>
          </a:bodyPr>
          <a:lstStyle/>
          <a:p>
            <a:pPr algn="ctr" defTabSz="911931" eaLnBrk="1" hangingPunct="1"/>
            <a:r>
              <a:rPr lang="en-US" sz="798" dirty="0">
                <a:solidFill>
                  <a:srgbClr val="8594A0"/>
                </a:solidFill>
                <a:latin typeface="NotesEsa" panose="02000506030000020004" pitchFamily="2" charset="77"/>
                <a:ea typeface="+mn-ea"/>
                <a:cs typeface="Arial" panose="020B0604020202020204" pitchFamily="34" charset="0"/>
              </a:rPr>
              <a:t>GHGs</a:t>
            </a:r>
          </a:p>
        </p:txBody>
      </p:sp>
      <p:sp>
        <p:nvSpPr>
          <p:cNvPr id="24" name="TextBox 23">
            <a:extLst>
              <a:ext uri="{FF2B5EF4-FFF2-40B4-BE49-F238E27FC236}">
                <a16:creationId xmlns:a16="http://schemas.microsoft.com/office/drawing/2014/main" id="{6A87CA7F-230C-B592-8D92-3880133AD8E6}"/>
              </a:ext>
            </a:extLst>
          </p:cNvPr>
          <p:cNvSpPr txBox="1"/>
          <p:nvPr/>
        </p:nvSpPr>
        <p:spPr>
          <a:xfrm>
            <a:off x="9905416" y="2760621"/>
            <a:ext cx="636125" cy="214857"/>
          </a:xfrm>
          <a:prstGeom prst="rect">
            <a:avLst/>
          </a:prstGeom>
          <a:noFill/>
        </p:spPr>
        <p:txBody>
          <a:bodyPr wrap="square" rtlCol="0">
            <a:spAutoFit/>
          </a:bodyPr>
          <a:lstStyle/>
          <a:p>
            <a:pPr algn="ctr" defTabSz="911931" eaLnBrk="1" hangingPunct="1"/>
            <a:r>
              <a:rPr lang="en-US" sz="798" dirty="0">
                <a:solidFill>
                  <a:srgbClr val="8594A0"/>
                </a:solidFill>
                <a:latin typeface="NotesEsa" panose="02000506030000020004" pitchFamily="2" charset="77"/>
                <a:ea typeface="+mn-ea"/>
                <a:cs typeface="Arial" panose="020B0604020202020204" pitchFamily="34" charset="0"/>
              </a:rPr>
              <a:t>Ozone</a:t>
            </a:r>
          </a:p>
        </p:txBody>
      </p:sp>
      <p:sp>
        <p:nvSpPr>
          <p:cNvPr id="25" name="TextBox 24">
            <a:extLst>
              <a:ext uri="{FF2B5EF4-FFF2-40B4-BE49-F238E27FC236}">
                <a16:creationId xmlns:a16="http://schemas.microsoft.com/office/drawing/2014/main" id="{3E4C08EE-DF00-FE2B-204B-7CE1197C3179}"/>
              </a:ext>
            </a:extLst>
          </p:cNvPr>
          <p:cNvSpPr txBox="1"/>
          <p:nvPr/>
        </p:nvSpPr>
        <p:spPr>
          <a:xfrm>
            <a:off x="10395580" y="2760621"/>
            <a:ext cx="745073" cy="214857"/>
          </a:xfrm>
          <a:prstGeom prst="rect">
            <a:avLst/>
          </a:prstGeom>
          <a:noFill/>
        </p:spPr>
        <p:txBody>
          <a:bodyPr wrap="square" rtlCol="0">
            <a:spAutoFit/>
          </a:bodyPr>
          <a:lstStyle/>
          <a:p>
            <a:pPr algn="ctr" defTabSz="911931" eaLnBrk="1" hangingPunct="1"/>
            <a:r>
              <a:rPr lang="en-US" sz="798" dirty="0">
                <a:solidFill>
                  <a:srgbClr val="8594A0"/>
                </a:solidFill>
                <a:latin typeface="NotesEsa" panose="02000506030000020004" pitchFamily="2" charset="77"/>
                <a:ea typeface="+mn-ea"/>
                <a:cs typeface="Arial" panose="020B0604020202020204" pitchFamily="34" charset="0"/>
              </a:rPr>
              <a:t>Precursors</a:t>
            </a:r>
          </a:p>
        </p:txBody>
      </p:sp>
      <p:sp>
        <p:nvSpPr>
          <p:cNvPr id="26" name="TextBox 25">
            <a:extLst>
              <a:ext uri="{FF2B5EF4-FFF2-40B4-BE49-F238E27FC236}">
                <a16:creationId xmlns:a16="http://schemas.microsoft.com/office/drawing/2014/main" id="{71B9577E-1833-9828-C179-12CD3FB698F4}"/>
              </a:ext>
            </a:extLst>
          </p:cNvPr>
          <p:cNvSpPr txBox="1"/>
          <p:nvPr/>
        </p:nvSpPr>
        <p:spPr>
          <a:xfrm>
            <a:off x="10900423" y="2760623"/>
            <a:ext cx="779248" cy="460406"/>
          </a:xfrm>
          <a:prstGeom prst="rect">
            <a:avLst/>
          </a:prstGeom>
          <a:noFill/>
        </p:spPr>
        <p:txBody>
          <a:bodyPr wrap="square" rtlCol="0">
            <a:spAutoFit/>
          </a:bodyPr>
          <a:lstStyle/>
          <a:p>
            <a:pPr algn="ctr" defTabSz="911931" eaLnBrk="1" hangingPunct="1"/>
            <a:r>
              <a:rPr lang="en-US" sz="798" dirty="0">
                <a:solidFill>
                  <a:srgbClr val="8594A0"/>
                </a:solidFill>
                <a:latin typeface="NotesEsa" panose="02000506030000020004" pitchFamily="2" charset="77"/>
                <a:ea typeface="+mn-ea"/>
                <a:cs typeface="Arial" panose="020B0604020202020204" pitchFamily="34" charset="0"/>
              </a:rPr>
              <a:t>Other</a:t>
            </a:r>
          </a:p>
          <a:p>
            <a:pPr algn="ctr" defTabSz="911931" eaLnBrk="1" hangingPunct="1"/>
            <a:r>
              <a:rPr lang="en-US" sz="798">
                <a:solidFill>
                  <a:srgbClr val="8594A0"/>
                </a:solidFill>
                <a:latin typeface="NotesEsa" panose="02000506030000020004" pitchFamily="2" charset="77"/>
                <a:ea typeface="+mn-ea"/>
                <a:cs typeface="Arial" panose="020B0604020202020204" pitchFamily="34" charset="0"/>
              </a:rPr>
              <a:t> Long-lived </a:t>
            </a:r>
            <a:r>
              <a:rPr lang="en-US" sz="798" dirty="0">
                <a:solidFill>
                  <a:srgbClr val="8594A0"/>
                </a:solidFill>
                <a:latin typeface="NotesEsa" panose="02000506030000020004" pitchFamily="2" charset="77"/>
                <a:ea typeface="+mn-ea"/>
                <a:cs typeface="Arial" panose="020B0604020202020204" pitchFamily="34" charset="0"/>
              </a:rPr>
              <a:t>GHGs</a:t>
            </a:r>
          </a:p>
        </p:txBody>
      </p:sp>
      <p:sp>
        <p:nvSpPr>
          <p:cNvPr id="27" name="TextBox 26">
            <a:extLst>
              <a:ext uri="{FF2B5EF4-FFF2-40B4-BE49-F238E27FC236}">
                <a16:creationId xmlns:a16="http://schemas.microsoft.com/office/drawing/2014/main" id="{A1098862-FFA4-207F-39EF-915EA3A191F6}"/>
              </a:ext>
            </a:extLst>
          </p:cNvPr>
          <p:cNvSpPr txBox="1"/>
          <p:nvPr/>
        </p:nvSpPr>
        <p:spPr>
          <a:xfrm>
            <a:off x="473973" y="3869392"/>
            <a:ext cx="1109769" cy="214857"/>
          </a:xfrm>
          <a:prstGeom prst="rect">
            <a:avLst/>
          </a:prstGeom>
          <a:noFill/>
        </p:spPr>
        <p:txBody>
          <a:bodyPr wrap="square" rtlCol="0">
            <a:spAutoFit/>
          </a:bodyPr>
          <a:lstStyle/>
          <a:p>
            <a:pPr algn="ctr" defTabSz="911931" eaLnBrk="1" hangingPunct="1"/>
            <a:r>
              <a:rPr lang="en-US" sz="798" dirty="0">
                <a:solidFill>
                  <a:srgbClr val="FEFFFF"/>
                </a:solidFill>
                <a:latin typeface="NotesEsa" panose="02000506030000020004" pitchFamily="2" charset="77"/>
                <a:ea typeface="+mn-ea"/>
                <a:cs typeface="Arial" panose="020B0604020202020204" pitchFamily="34" charset="0"/>
              </a:rPr>
              <a:t>SST</a:t>
            </a:r>
          </a:p>
        </p:txBody>
      </p:sp>
      <p:sp>
        <p:nvSpPr>
          <p:cNvPr id="28" name="TextBox 27">
            <a:extLst>
              <a:ext uri="{FF2B5EF4-FFF2-40B4-BE49-F238E27FC236}">
                <a16:creationId xmlns:a16="http://schemas.microsoft.com/office/drawing/2014/main" id="{7A6E2189-CC44-9A0E-732D-466AFA153842}"/>
              </a:ext>
            </a:extLst>
          </p:cNvPr>
          <p:cNvSpPr txBox="1"/>
          <p:nvPr/>
        </p:nvSpPr>
        <p:spPr>
          <a:xfrm>
            <a:off x="2758644" y="3869392"/>
            <a:ext cx="1109769" cy="214857"/>
          </a:xfrm>
          <a:prstGeom prst="rect">
            <a:avLst/>
          </a:prstGeom>
          <a:noFill/>
        </p:spPr>
        <p:txBody>
          <a:bodyPr wrap="square" rtlCol="0">
            <a:spAutoFit/>
          </a:bodyPr>
          <a:lstStyle/>
          <a:p>
            <a:pPr algn="ctr" defTabSz="911931" eaLnBrk="1" hangingPunct="1"/>
            <a:r>
              <a:rPr lang="en-US" sz="798" dirty="0">
                <a:solidFill>
                  <a:srgbClr val="FEFFFF"/>
                </a:solidFill>
                <a:latin typeface="NotesEsa" panose="02000506030000020004" pitchFamily="2" charset="77"/>
                <a:ea typeface="+mn-ea"/>
                <a:cs typeface="Arial" panose="020B0604020202020204" pitchFamily="34" charset="0"/>
              </a:rPr>
              <a:t>Sea Level</a:t>
            </a:r>
          </a:p>
        </p:txBody>
      </p:sp>
      <p:sp>
        <p:nvSpPr>
          <p:cNvPr id="29" name="TextBox 28">
            <a:extLst>
              <a:ext uri="{FF2B5EF4-FFF2-40B4-BE49-F238E27FC236}">
                <a16:creationId xmlns:a16="http://schemas.microsoft.com/office/drawing/2014/main" id="{1E7DFC91-898B-4019-221D-58DD18ECC1A8}"/>
              </a:ext>
            </a:extLst>
          </p:cNvPr>
          <p:cNvSpPr txBox="1"/>
          <p:nvPr/>
        </p:nvSpPr>
        <p:spPr>
          <a:xfrm>
            <a:off x="1603353" y="3876974"/>
            <a:ext cx="1109769" cy="214857"/>
          </a:xfrm>
          <a:prstGeom prst="rect">
            <a:avLst/>
          </a:prstGeom>
          <a:noFill/>
        </p:spPr>
        <p:txBody>
          <a:bodyPr wrap="square" rtlCol="0">
            <a:spAutoFit/>
          </a:bodyPr>
          <a:lstStyle/>
          <a:p>
            <a:pPr algn="ctr" defTabSz="911931" eaLnBrk="1" hangingPunct="1"/>
            <a:r>
              <a:rPr lang="en-US" sz="798" dirty="0">
                <a:solidFill>
                  <a:srgbClr val="FEFFFF"/>
                </a:solidFill>
                <a:latin typeface="NotesEsa" panose="02000506030000020004" pitchFamily="2" charset="77"/>
                <a:ea typeface="+mn-ea"/>
                <a:cs typeface="Arial" panose="020B0604020202020204" pitchFamily="34" charset="0"/>
              </a:rPr>
              <a:t>Sea Ice</a:t>
            </a:r>
          </a:p>
        </p:txBody>
      </p:sp>
      <p:sp>
        <p:nvSpPr>
          <p:cNvPr id="30" name="TextBox 29">
            <a:extLst>
              <a:ext uri="{FF2B5EF4-FFF2-40B4-BE49-F238E27FC236}">
                <a16:creationId xmlns:a16="http://schemas.microsoft.com/office/drawing/2014/main" id="{D5577C49-6DBC-368F-C1C3-87D7D3977533}"/>
              </a:ext>
            </a:extLst>
          </p:cNvPr>
          <p:cNvSpPr txBox="1"/>
          <p:nvPr/>
        </p:nvSpPr>
        <p:spPr>
          <a:xfrm>
            <a:off x="2151850" y="3869392"/>
            <a:ext cx="1109769" cy="214857"/>
          </a:xfrm>
          <a:prstGeom prst="rect">
            <a:avLst/>
          </a:prstGeom>
          <a:noFill/>
        </p:spPr>
        <p:txBody>
          <a:bodyPr wrap="square" rtlCol="0">
            <a:spAutoFit/>
          </a:bodyPr>
          <a:lstStyle/>
          <a:p>
            <a:pPr algn="ctr" defTabSz="911931" eaLnBrk="1" hangingPunct="1"/>
            <a:r>
              <a:rPr lang="en-US" sz="798" dirty="0">
                <a:solidFill>
                  <a:srgbClr val="FEFFFF"/>
                </a:solidFill>
                <a:latin typeface="NotesEsa" panose="02000506030000020004" pitchFamily="2" charset="77"/>
                <a:ea typeface="+mn-ea"/>
                <a:cs typeface="Arial" panose="020B0604020202020204" pitchFamily="34" charset="0"/>
              </a:rPr>
              <a:t>Salinity</a:t>
            </a:r>
          </a:p>
        </p:txBody>
      </p:sp>
      <p:sp>
        <p:nvSpPr>
          <p:cNvPr id="31" name="TextBox 30">
            <a:extLst>
              <a:ext uri="{FF2B5EF4-FFF2-40B4-BE49-F238E27FC236}">
                <a16:creationId xmlns:a16="http://schemas.microsoft.com/office/drawing/2014/main" id="{CFCB02FA-7430-9062-FFB9-61F462EC1566}"/>
              </a:ext>
            </a:extLst>
          </p:cNvPr>
          <p:cNvSpPr txBox="1"/>
          <p:nvPr/>
        </p:nvSpPr>
        <p:spPr>
          <a:xfrm>
            <a:off x="1042081" y="3869392"/>
            <a:ext cx="1109769" cy="214857"/>
          </a:xfrm>
          <a:prstGeom prst="rect">
            <a:avLst/>
          </a:prstGeom>
          <a:noFill/>
        </p:spPr>
        <p:txBody>
          <a:bodyPr wrap="square" rtlCol="0">
            <a:spAutoFit/>
          </a:bodyPr>
          <a:lstStyle/>
          <a:p>
            <a:pPr algn="ctr" defTabSz="911931" eaLnBrk="1" hangingPunct="1"/>
            <a:r>
              <a:rPr lang="en-US" sz="798" dirty="0">
                <a:solidFill>
                  <a:srgbClr val="FEFFFF"/>
                </a:solidFill>
                <a:latin typeface="NotesEsa" panose="02000506030000020004" pitchFamily="2" charset="77"/>
                <a:ea typeface="+mn-ea"/>
                <a:cs typeface="Arial" panose="020B0604020202020204" pitchFamily="34" charset="0"/>
              </a:rPr>
              <a:t>Sea State</a:t>
            </a:r>
          </a:p>
        </p:txBody>
      </p:sp>
      <p:sp>
        <p:nvSpPr>
          <p:cNvPr id="32" name="Title 1">
            <a:extLst>
              <a:ext uri="{FF2B5EF4-FFF2-40B4-BE49-F238E27FC236}">
                <a16:creationId xmlns:a16="http://schemas.microsoft.com/office/drawing/2014/main" id="{FB7F1158-1BC1-4524-B643-76FC2FADC5D2}"/>
              </a:ext>
            </a:extLst>
          </p:cNvPr>
          <p:cNvSpPr txBox="1">
            <a:spLocks/>
          </p:cNvSpPr>
          <p:nvPr/>
        </p:nvSpPr>
        <p:spPr bwMode="auto">
          <a:xfrm>
            <a:off x="233609" y="667368"/>
            <a:ext cx="6799109" cy="5426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1007" tIns="25507" rIns="51007" bIns="25507"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defTabSz="680259">
              <a:defRPr/>
            </a:pPr>
            <a:r>
              <a:rPr lang="en-GB" sz="1596" kern="0" dirty="0">
                <a:solidFill>
                  <a:srgbClr val="002060"/>
                </a:solidFill>
                <a:latin typeface="Arial" panose="020B0604020202020204" pitchFamily="34" charset="0"/>
                <a:cs typeface="Arial" panose="020B0604020202020204" pitchFamily="34" charset="0"/>
              </a:rPr>
              <a:t>GCOS defined </a:t>
            </a:r>
            <a:r>
              <a:rPr lang="en-GB" sz="1596" b="1" kern="0" dirty="0">
                <a:solidFill>
                  <a:srgbClr val="002060"/>
                </a:solidFill>
                <a:latin typeface="Arial" panose="020B0604020202020204" pitchFamily="34" charset="0"/>
                <a:cs typeface="Arial" panose="020B0604020202020204" pitchFamily="34" charset="0"/>
              </a:rPr>
              <a:t>55 </a:t>
            </a:r>
            <a:r>
              <a:rPr lang="en-GB" sz="1596" kern="0" dirty="0">
                <a:solidFill>
                  <a:srgbClr val="002060"/>
                </a:solidFill>
                <a:latin typeface="Arial" panose="020B0604020202020204" pitchFamily="34" charset="0"/>
                <a:cs typeface="Arial" panose="020B0604020202020204" pitchFamily="34" charset="0"/>
              </a:rPr>
              <a:t>Essential Climate Variables | </a:t>
            </a:r>
            <a:r>
              <a:rPr lang="en-GB" sz="1596" b="1" kern="0" dirty="0">
                <a:solidFill>
                  <a:srgbClr val="002060"/>
                </a:solidFill>
                <a:latin typeface="Arial" panose="020B0604020202020204" pitchFamily="34" charset="0"/>
                <a:cs typeface="Arial" panose="020B0604020202020204" pitchFamily="34" charset="0"/>
              </a:rPr>
              <a:t>36</a:t>
            </a:r>
            <a:r>
              <a:rPr lang="en-GB" sz="1596" kern="0" dirty="0">
                <a:solidFill>
                  <a:srgbClr val="002060"/>
                </a:solidFill>
                <a:latin typeface="Arial" panose="020B0604020202020204" pitchFamily="34" charset="0"/>
                <a:cs typeface="Arial" panose="020B0604020202020204" pitchFamily="34" charset="0"/>
              </a:rPr>
              <a:t> benefit from space observations | </a:t>
            </a:r>
            <a:r>
              <a:rPr lang="en-GB" sz="1596" b="1" kern="0" dirty="0">
                <a:solidFill>
                  <a:srgbClr val="002060"/>
                </a:solidFill>
                <a:latin typeface="Arial" panose="020B0604020202020204" pitchFamily="34" charset="0"/>
                <a:cs typeface="Arial" panose="020B0604020202020204" pitchFamily="34" charset="0"/>
              </a:rPr>
              <a:t>27</a:t>
            </a:r>
            <a:r>
              <a:rPr lang="en-GB" sz="1596" kern="0" dirty="0">
                <a:solidFill>
                  <a:srgbClr val="002060"/>
                </a:solidFill>
                <a:latin typeface="Arial" panose="020B0604020202020204" pitchFamily="34" charset="0"/>
                <a:cs typeface="Arial" panose="020B0604020202020204" pitchFamily="34" charset="0"/>
              </a:rPr>
              <a:t> generated by ESA’s Climate Programme</a:t>
            </a:r>
          </a:p>
        </p:txBody>
      </p:sp>
      <p:sp>
        <p:nvSpPr>
          <p:cNvPr id="8" name="TextBox 7">
            <a:extLst>
              <a:ext uri="{FF2B5EF4-FFF2-40B4-BE49-F238E27FC236}">
                <a16:creationId xmlns:a16="http://schemas.microsoft.com/office/drawing/2014/main" id="{D8F9BCF6-9D2B-B582-6667-9DAF392C18EF}"/>
              </a:ext>
            </a:extLst>
          </p:cNvPr>
          <p:cNvSpPr txBox="1"/>
          <p:nvPr/>
        </p:nvSpPr>
        <p:spPr>
          <a:xfrm>
            <a:off x="6746218" y="3545693"/>
            <a:ext cx="1404232" cy="947156"/>
          </a:xfrm>
          <a:prstGeom prst="rect">
            <a:avLst/>
          </a:prstGeom>
          <a:noFill/>
          <a:ln w="38100">
            <a:solidFill>
              <a:srgbClr val="C00000"/>
            </a:solidFill>
          </a:ln>
        </p:spPr>
        <p:txBody>
          <a:bodyPr wrap="square" rtlCol="0">
            <a:spAutoFit/>
          </a:bodyPr>
          <a:lstStyle/>
          <a:p>
            <a:pPr defTabSz="911931" eaLnBrk="1" hangingPunct="1"/>
            <a:endParaRPr lang="en-GB" sz="1795" dirty="0">
              <a:solidFill>
                <a:srgbClr val="003249"/>
              </a:solidFill>
              <a:latin typeface="Verdana" pitchFamily="34" charset="0"/>
              <a:ea typeface="+mn-ea"/>
            </a:endParaRPr>
          </a:p>
        </p:txBody>
      </p:sp>
      <p:sp>
        <p:nvSpPr>
          <p:cNvPr id="33" name="TextBox 32">
            <a:extLst>
              <a:ext uri="{FF2B5EF4-FFF2-40B4-BE49-F238E27FC236}">
                <a16:creationId xmlns:a16="http://schemas.microsoft.com/office/drawing/2014/main" id="{F47A2178-8A5D-048C-6278-F285472C19C5}"/>
              </a:ext>
            </a:extLst>
          </p:cNvPr>
          <p:cNvSpPr txBox="1"/>
          <p:nvPr/>
        </p:nvSpPr>
        <p:spPr>
          <a:xfrm>
            <a:off x="10474807" y="2068976"/>
            <a:ext cx="1396139" cy="1045835"/>
          </a:xfrm>
          <a:prstGeom prst="rect">
            <a:avLst/>
          </a:prstGeom>
          <a:noFill/>
          <a:ln w="38100">
            <a:solidFill>
              <a:srgbClr val="C00000"/>
            </a:solidFill>
          </a:ln>
        </p:spPr>
        <p:txBody>
          <a:bodyPr wrap="square" rtlCol="0">
            <a:spAutoFit/>
          </a:bodyPr>
          <a:lstStyle/>
          <a:p>
            <a:pPr defTabSz="911931" eaLnBrk="1" hangingPunct="1"/>
            <a:endParaRPr lang="en-GB" sz="1795" dirty="0">
              <a:solidFill>
                <a:srgbClr val="003249"/>
              </a:solidFill>
              <a:latin typeface="Verdana" pitchFamily="34" charset="0"/>
              <a:ea typeface="+mn-ea"/>
            </a:endParaRPr>
          </a:p>
        </p:txBody>
      </p:sp>
      <p:sp>
        <p:nvSpPr>
          <p:cNvPr id="34" name="TextBox 33">
            <a:extLst>
              <a:ext uri="{FF2B5EF4-FFF2-40B4-BE49-F238E27FC236}">
                <a16:creationId xmlns:a16="http://schemas.microsoft.com/office/drawing/2014/main" id="{04D83615-68BC-F769-7988-D4CD231782EE}"/>
              </a:ext>
            </a:extLst>
          </p:cNvPr>
          <p:cNvSpPr txBox="1"/>
          <p:nvPr/>
        </p:nvSpPr>
        <p:spPr>
          <a:xfrm>
            <a:off x="9213580" y="3359060"/>
            <a:ext cx="933791" cy="947156"/>
          </a:xfrm>
          <a:prstGeom prst="rect">
            <a:avLst/>
          </a:prstGeom>
          <a:noFill/>
          <a:ln w="38100">
            <a:solidFill>
              <a:srgbClr val="C00000"/>
            </a:solidFill>
          </a:ln>
        </p:spPr>
        <p:txBody>
          <a:bodyPr wrap="square" rtlCol="0">
            <a:spAutoFit/>
          </a:bodyPr>
          <a:lstStyle/>
          <a:p>
            <a:pPr defTabSz="911931" eaLnBrk="1" hangingPunct="1"/>
            <a:endParaRPr lang="en-GB" sz="1795" dirty="0">
              <a:solidFill>
                <a:srgbClr val="003249"/>
              </a:solidFill>
              <a:latin typeface="Verdana" pitchFamily="34" charset="0"/>
              <a:ea typeface="+mn-ea"/>
            </a:endParaRPr>
          </a:p>
        </p:txBody>
      </p:sp>
      <p:sp>
        <p:nvSpPr>
          <p:cNvPr id="35" name="TextBox 34">
            <a:extLst>
              <a:ext uri="{FF2B5EF4-FFF2-40B4-BE49-F238E27FC236}">
                <a16:creationId xmlns:a16="http://schemas.microsoft.com/office/drawing/2014/main" id="{9A3FA2A5-DFEB-8A4C-866B-FBD824F3A242}"/>
              </a:ext>
            </a:extLst>
          </p:cNvPr>
          <p:cNvSpPr txBox="1"/>
          <p:nvPr/>
        </p:nvSpPr>
        <p:spPr>
          <a:xfrm>
            <a:off x="9807558" y="4631942"/>
            <a:ext cx="1176429" cy="965732"/>
          </a:xfrm>
          <a:prstGeom prst="rect">
            <a:avLst/>
          </a:prstGeom>
          <a:noFill/>
          <a:ln w="38100">
            <a:solidFill>
              <a:srgbClr val="C00000"/>
            </a:solidFill>
          </a:ln>
        </p:spPr>
        <p:txBody>
          <a:bodyPr wrap="square" rtlCol="0">
            <a:spAutoFit/>
          </a:bodyPr>
          <a:lstStyle/>
          <a:p>
            <a:pPr defTabSz="911931" eaLnBrk="1" hangingPunct="1"/>
            <a:endParaRPr lang="en-GB" sz="1795" dirty="0">
              <a:solidFill>
                <a:srgbClr val="003249"/>
              </a:solidFill>
              <a:latin typeface="Verdana" pitchFamily="34" charset="0"/>
              <a:ea typeface="+mn-ea"/>
            </a:endParaRPr>
          </a:p>
        </p:txBody>
      </p:sp>
      <p:sp>
        <p:nvSpPr>
          <p:cNvPr id="36" name="TextBox 35">
            <a:extLst>
              <a:ext uri="{FF2B5EF4-FFF2-40B4-BE49-F238E27FC236}">
                <a16:creationId xmlns:a16="http://schemas.microsoft.com/office/drawing/2014/main" id="{B3F2628A-37C9-20FA-0485-B4B39193DAEC}"/>
              </a:ext>
            </a:extLst>
          </p:cNvPr>
          <p:cNvSpPr txBox="1"/>
          <p:nvPr/>
        </p:nvSpPr>
        <p:spPr>
          <a:xfrm>
            <a:off x="7872286" y="417216"/>
            <a:ext cx="2976510" cy="1102417"/>
          </a:xfrm>
          <a:prstGeom prst="rect">
            <a:avLst/>
          </a:prstGeom>
          <a:noFill/>
        </p:spPr>
        <p:txBody>
          <a:bodyPr wrap="square" rtlCol="0">
            <a:spAutoFit/>
          </a:bodyPr>
          <a:lstStyle/>
          <a:p>
            <a:pPr defTabSz="911931" eaLnBrk="1" hangingPunct="1"/>
            <a:r>
              <a:rPr lang="en-GB" sz="2394" b="1" dirty="0">
                <a:solidFill>
                  <a:srgbClr val="C00000"/>
                </a:solidFill>
                <a:latin typeface="ESAnotes"/>
                <a:ea typeface="+mn-ea"/>
              </a:rPr>
              <a:t>Newly added ECVs</a:t>
            </a:r>
          </a:p>
          <a:p>
            <a:pPr defTabSz="911931" eaLnBrk="1" hangingPunct="1"/>
            <a:r>
              <a:rPr lang="en-GB" sz="2394" b="1" dirty="0">
                <a:solidFill>
                  <a:srgbClr val="C00000"/>
                </a:solidFill>
                <a:latin typeface="ESAnotes"/>
                <a:ea typeface="+mn-ea"/>
              </a:rPr>
              <a:t>2022-2023 </a:t>
            </a:r>
            <a:br>
              <a:rPr lang="en-GB" sz="2394" b="1" dirty="0">
                <a:solidFill>
                  <a:srgbClr val="C00000"/>
                </a:solidFill>
                <a:latin typeface="ESAnotes"/>
                <a:ea typeface="+mn-ea"/>
              </a:rPr>
            </a:br>
            <a:r>
              <a:rPr lang="en-GB" sz="1795" b="1" dirty="0">
                <a:solidFill>
                  <a:srgbClr val="C00000"/>
                </a:solidFill>
                <a:latin typeface="ESAnotes"/>
                <a:ea typeface="+mn-ea"/>
              </a:rPr>
              <a:t>(+ further 2-3 ECVs in 2024)</a:t>
            </a:r>
            <a:endParaRPr lang="en-GB" sz="2394" b="1" dirty="0">
              <a:solidFill>
                <a:srgbClr val="C00000"/>
              </a:solidFill>
              <a:latin typeface="ESAnotes"/>
              <a:ea typeface="+mn-ea"/>
            </a:endParaRPr>
          </a:p>
        </p:txBody>
      </p:sp>
      <p:sp>
        <p:nvSpPr>
          <p:cNvPr id="37" name="TextBox 36">
            <a:extLst>
              <a:ext uri="{FF2B5EF4-FFF2-40B4-BE49-F238E27FC236}">
                <a16:creationId xmlns:a16="http://schemas.microsoft.com/office/drawing/2014/main" id="{B462B537-5F7B-A654-B2DF-96FDD5FC847D}"/>
              </a:ext>
            </a:extLst>
          </p:cNvPr>
          <p:cNvSpPr txBox="1"/>
          <p:nvPr/>
        </p:nvSpPr>
        <p:spPr>
          <a:xfrm>
            <a:off x="4582679" y="4705231"/>
            <a:ext cx="3113353" cy="1631216"/>
          </a:xfrm>
          <a:prstGeom prst="rect">
            <a:avLst/>
          </a:prstGeom>
          <a:noFill/>
        </p:spPr>
        <p:txBody>
          <a:bodyPr wrap="none" rtlCol="0">
            <a:spAutoFit/>
          </a:bodyPr>
          <a:lstStyle/>
          <a:p>
            <a:r>
              <a:rPr lang="en-GB" sz="2000" b="1" dirty="0">
                <a:solidFill>
                  <a:schemeClr val="bg1"/>
                </a:solidFill>
              </a:rPr>
              <a:t>+ CMUG</a:t>
            </a:r>
          </a:p>
          <a:p>
            <a:r>
              <a:rPr lang="en-GB" sz="2000" b="1" dirty="0">
                <a:solidFill>
                  <a:schemeClr val="bg1"/>
                </a:solidFill>
              </a:rPr>
              <a:t>+ RECCAP-2</a:t>
            </a:r>
          </a:p>
          <a:p>
            <a:r>
              <a:rPr lang="en-GB" sz="2000" b="1" dirty="0">
                <a:solidFill>
                  <a:schemeClr val="bg1"/>
                </a:solidFill>
              </a:rPr>
              <a:t>+ SLBC</a:t>
            </a:r>
          </a:p>
          <a:p>
            <a:r>
              <a:rPr lang="en-GB" sz="2000" b="1" dirty="0">
                <a:solidFill>
                  <a:schemeClr val="bg1"/>
                </a:solidFill>
              </a:rPr>
              <a:t>+ IMBIE and AMPAC</a:t>
            </a:r>
          </a:p>
          <a:p>
            <a:r>
              <a:rPr lang="en-GB" sz="2000" b="1" dirty="0">
                <a:solidFill>
                  <a:schemeClr val="bg1"/>
                </a:solidFill>
              </a:rPr>
              <a:t>+ Research Fellows</a:t>
            </a:r>
          </a:p>
        </p:txBody>
      </p:sp>
    </p:spTree>
    <p:extLst>
      <p:ext uri="{BB962C8B-B14F-4D97-AF65-F5344CB8AC3E}">
        <p14:creationId xmlns:p14="http://schemas.microsoft.com/office/powerpoint/2010/main" val="263238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8" grpId="0" animBg="1"/>
      <p:bldP spid="33" grpId="0" animBg="1"/>
      <p:bldP spid="34" grpId="0" animBg="1"/>
      <p:bldP spid="35" grpId="0" animBg="1"/>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052D8-8F7A-7F40-8F9E-0D844383786D}"/>
              </a:ext>
            </a:extLst>
          </p:cNvPr>
          <p:cNvSpPr>
            <a:spLocks noGrp="1"/>
          </p:cNvSpPr>
          <p:nvPr>
            <p:ph type="title"/>
          </p:nvPr>
        </p:nvSpPr>
        <p:spPr/>
        <p:txBody>
          <a:bodyPr/>
          <a:lstStyle/>
          <a:p>
            <a:r>
              <a:rPr lang="en-US" dirty="0"/>
              <a:t>ESA CLIMATE OFFICE &amp; CMIP-IPO TEAM </a:t>
            </a:r>
          </a:p>
        </p:txBody>
      </p:sp>
      <p:sp>
        <p:nvSpPr>
          <p:cNvPr id="5" name="Rectangle 4">
            <a:extLst>
              <a:ext uri="{FF2B5EF4-FFF2-40B4-BE49-F238E27FC236}">
                <a16:creationId xmlns:a16="http://schemas.microsoft.com/office/drawing/2014/main" id="{0A26D421-2852-714F-AE73-92BFFEE1455B}"/>
              </a:ext>
            </a:extLst>
          </p:cNvPr>
          <p:cNvSpPr/>
          <p:nvPr/>
        </p:nvSpPr>
        <p:spPr>
          <a:xfrm>
            <a:off x="232965" y="975342"/>
            <a:ext cx="8390068" cy="365713"/>
          </a:xfrm>
          <a:prstGeom prst="rect">
            <a:avLst/>
          </a:prstGeom>
          <a:solidFill>
            <a:srgbClr val="00AE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1931">
              <a:defRPr/>
            </a:pPr>
            <a:r>
              <a:rPr lang="en-US" sz="2394" b="1" dirty="0">
                <a:solidFill>
                  <a:srgbClr val="003249"/>
                </a:solidFill>
                <a:latin typeface="Arial" charset="0"/>
                <a:ea typeface="Arial" charset="0"/>
                <a:cs typeface="Arial" charset="0"/>
              </a:rPr>
              <a:t>ESA CLIMATE OFFICE</a:t>
            </a:r>
          </a:p>
        </p:txBody>
      </p:sp>
      <p:sp>
        <p:nvSpPr>
          <p:cNvPr id="6" name="Rectangle 5">
            <a:extLst>
              <a:ext uri="{FF2B5EF4-FFF2-40B4-BE49-F238E27FC236}">
                <a16:creationId xmlns:a16="http://schemas.microsoft.com/office/drawing/2014/main" id="{A68CCA28-2603-9E4D-9069-791A1CAE42DA}"/>
              </a:ext>
            </a:extLst>
          </p:cNvPr>
          <p:cNvSpPr/>
          <p:nvPr/>
        </p:nvSpPr>
        <p:spPr>
          <a:xfrm>
            <a:off x="5093855" y="960837"/>
            <a:ext cx="4005423" cy="365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1931">
              <a:defRPr/>
            </a:pPr>
            <a:endParaRPr lang="en-US" sz="2394" dirty="0">
              <a:solidFill>
                <a:srgbClr val="FEFFFF"/>
              </a:solidFill>
              <a:latin typeface="Arial" charset="0"/>
              <a:ea typeface="Arial" charset="0"/>
              <a:cs typeface="Arial" charset="0"/>
            </a:endParaRPr>
          </a:p>
        </p:txBody>
      </p:sp>
      <p:sp>
        <p:nvSpPr>
          <p:cNvPr id="7" name="Text Box 38">
            <a:extLst>
              <a:ext uri="{FF2B5EF4-FFF2-40B4-BE49-F238E27FC236}">
                <a16:creationId xmlns:a16="http://schemas.microsoft.com/office/drawing/2014/main" id="{33C1C508-28DE-4E49-8668-418DC8CC9ABE}"/>
              </a:ext>
            </a:extLst>
          </p:cNvPr>
          <p:cNvSpPr txBox="1">
            <a:spLocks noChangeArrowheads="1"/>
          </p:cNvSpPr>
          <p:nvPr/>
        </p:nvSpPr>
        <p:spPr bwMode="auto">
          <a:xfrm>
            <a:off x="225603" y="6120392"/>
            <a:ext cx="3739450" cy="245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1931">
              <a:spcBef>
                <a:spcPct val="50000"/>
              </a:spcBef>
              <a:defRPr/>
            </a:pPr>
            <a:r>
              <a:rPr lang="en-US" altLang="en-US" sz="997">
                <a:solidFill>
                  <a:srgbClr val="FEFFFF"/>
                </a:solidFill>
                <a:latin typeface="Arial" panose="020B0604020202020204" pitchFamily="34" charset="0"/>
                <a:cs typeface="Arial" panose="020B0604020202020204" pitchFamily="34" charset="0"/>
              </a:rPr>
              <a:t>ESA UNCLASSIFIED - For Official Use</a:t>
            </a:r>
            <a:endParaRPr lang="en-GB" altLang="en-US" sz="997">
              <a:solidFill>
                <a:srgbClr val="FEFFFF"/>
              </a:solidFill>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AF480E9A-501F-BC44-A55F-AF5FEC980DB4}"/>
              </a:ext>
            </a:extLst>
          </p:cNvPr>
          <p:cNvSpPr/>
          <p:nvPr/>
        </p:nvSpPr>
        <p:spPr>
          <a:xfrm>
            <a:off x="9638914" y="979061"/>
            <a:ext cx="1861051" cy="3657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1931">
              <a:defRPr/>
            </a:pPr>
            <a:r>
              <a:rPr lang="en-US" sz="2394" b="1" dirty="0">
                <a:solidFill>
                  <a:srgbClr val="FEFFFF"/>
                </a:solidFill>
                <a:latin typeface="Arial" charset="0"/>
                <a:ea typeface="Arial" charset="0"/>
                <a:cs typeface="Arial" charset="0"/>
              </a:rPr>
              <a:t>CMIP IPO</a:t>
            </a:r>
          </a:p>
        </p:txBody>
      </p:sp>
      <p:sp>
        <p:nvSpPr>
          <p:cNvPr id="58" name="Triangle 57">
            <a:extLst>
              <a:ext uri="{FF2B5EF4-FFF2-40B4-BE49-F238E27FC236}">
                <a16:creationId xmlns:a16="http://schemas.microsoft.com/office/drawing/2014/main" id="{FED5902A-9A5B-6749-B8CB-30147DE746F3}"/>
              </a:ext>
            </a:extLst>
          </p:cNvPr>
          <p:cNvSpPr/>
          <p:nvPr/>
        </p:nvSpPr>
        <p:spPr>
          <a:xfrm rot="5400000">
            <a:off x="11643643" y="1084342"/>
            <a:ext cx="193147" cy="16623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1931">
              <a:defRPr/>
            </a:pPr>
            <a:endParaRPr lang="en-US" sz="2394">
              <a:solidFill>
                <a:srgbClr val="FEFFFF"/>
              </a:solidFill>
              <a:latin typeface="Arial" panose="020B0604020202020204"/>
            </a:endParaRPr>
          </a:p>
        </p:txBody>
      </p:sp>
      <p:sp>
        <p:nvSpPr>
          <p:cNvPr id="59" name="Triangle 58">
            <a:extLst>
              <a:ext uri="{FF2B5EF4-FFF2-40B4-BE49-F238E27FC236}">
                <a16:creationId xmlns:a16="http://schemas.microsoft.com/office/drawing/2014/main" id="{212F5CB4-DA28-3C4F-8FF6-B406ED92FBEC}"/>
              </a:ext>
            </a:extLst>
          </p:cNvPr>
          <p:cNvSpPr/>
          <p:nvPr/>
        </p:nvSpPr>
        <p:spPr>
          <a:xfrm rot="5400000">
            <a:off x="8766711" y="1062864"/>
            <a:ext cx="193147" cy="166232"/>
          </a:xfrm>
          <a:prstGeom prst="triangle">
            <a:avLst/>
          </a:prstGeom>
          <a:solidFill>
            <a:srgbClr val="00AE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1931">
              <a:defRPr/>
            </a:pPr>
            <a:endParaRPr lang="en-US" sz="2394">
              <a:solidFill>
                <a:srgbClr val="FEFFFF"/>
              </a:solidFill>
              <a:latin typeface="Arial" panose="020B0604020202020204"/>
            </a:endParaRPr>
          </a:p>
        </p:txBody>
      </p:sp>
      <p:cxnSp>
        <p:nvCxnSpPr>
          <p:cNvPr id="68" name="Straight Connector 67">
            <a:extLst>
              <a:ext uri="{FF2B5EF4-FFF2-40B4-BE49-F238E27FC236}">
                <a16:creationId xmlns:a16="http://schemas.microsoft.com/office/drawing/2014/main" id="{272D93FD-62C6-5943-AC17-286B8F47FB61}"/>
              </a:ext>
            </a:extLst>
          </p:cNvPr>
          <p:cNvCxnSpPr/>
          <p:nvPr/>
        </p:nvCxnSpPr>
        <p:spPr>
          <a:xfrm>
            <a:off x="233520" y="889594"/>
            <a:ext cx="11737630" cy="0"/>
          </a:xfrm>
          <a:prstGeom prst="line">
            <a:avLst/>
          </a:prstGeom>
          <a:ln w="12700">
            <a:solidFill>
              <a:srgbClr val="00AE9D"/>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94B2626-E29B-70E6-F841-3A94B3912513}"/>
              </a:ext>
            </a:extLst>
          </p:cNvPr>
          <p:cNvGrpSpPr/>
          <p:nvPr/>
        </p:nvGrpSpPr>
        <p:grpSpPr>
          <a:xfrm>
            <a:off x="9579891" y="1425296"/>
            <a:ext cx="2398578" cy="1187378"/>
            <a:chOff x="9606086" y="1553048"/>
            <a:chExt cx="2405137" cy="1190625"/>
          </a:xfrm>
        </p:grpSpPr>
        <p:sp>
          <p:nvSpPr>
            <p:cNvPr id="84" name="Round Diagonal Corner of Rectangle 83">
              <a:extLst>
                <a:ext uri="{FF2B5EF4-FFF2-40B4-BE49-F238E27FC236}">
                  <a16:creationId xmlns:a16="http://schemas.microsoft.com/office/drawing/2014/main" id="{7FEC35E4-9BEE-9F45-A9A4-759CB23C4C29}"/>
                </a:ext>
              </a:extLst>
            </p:cNvPr>
            <p:cNvSpPr/>
            <p:nvPr/>
          </p:nvSpPr>
          <p:spPr>
            <a:xfrm>
              <a:off x="10421184" y="2210297"/>
              <a:ext cx="1590039" cy="487178"/>
            </a:xfrm>
            <a:prstGeom prst="round2DiagRect">
              <a:avLst>
                <a:gd name="adj1" fmla="val 16667"/>
                <a:gd name="adj2" fmla="val 129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defTabSz="911931">
                <a:defRPr/>
              </a:pPr>
              <a:r>
                <a:rPr lang="en-US" sz="997" dirty="0">
                  <a:solidFill>
                    <a:srgbClr val="FEFFFF"/>
                  </a:solidFill>
                  <a:latin typeface="Arial" charset="0"/>
                  <a:cs typeface="Arial" charset="0"/>
                </a:rPr>
                <a:t>Eleanor </a:t>
              </a:r>
              <a:r>
                <a:rPr lang="en-US" sz="997" dirty="0" err="1">
                  <a:solidFill>
                    <a:srgbClr val="FEFFFF"/>
                  </a:solidFill>
                  <a:latin typeface="Arial" charset="0"/>
                  <a:cs typeface="Arial" charset="0"/>
                </a:rPr>
                <a:t>O’Rouke</a:t>
              </a:r>
              <a:endParaRPr lang="en-US" sz="997" dirty="0">
                <a:solidFill>
                  <a:srgbClr val="FEFFFF"/>
                </a:solidFill>
                <a:latin typeface="Arial" charset="0"/>
                <a:cs typeface="Arial" charset="0"/>
              </a:endParaRPr>
            </a:p>
            <a:p>
              <a:pPr algn="r" defTabSz="911931">
                <a:defRPr/>
              </a:pPr>
              <a:r>
                <a:rPr lang="en-US" sz="997" dirty="0">
                  <a:solidFill>
                    <a:srgbClr val="FEFFFF"/>
                  </a:solidFill>
                  <a:latin typeface="Arial" charset="0"/>
                  <a:cs typeface="Arial" charset="0"/>
                </a:rPr>
                <a:t>Director</a:t>
              </a:r>
            </a:p>
          </p:txBody>
        </p:sp>
        <p:sp>
          <p:nvSpPr>
            <p:cNvPr id="85" name="Oval 84">
              <a:extLst>
                <a:ext uri="{FF2B5EF4-FFF2-40B4-BE49-F238E27FC236}">
                  <a16:creationId xmlns:a16="http://schemas.microsoft.com/office/drawing/2014/main" id="{FE8EA278-49DC-3646-AF1E-FD1F29AB2C35}"/>
                </a:ext>
              </a:extLst>
            </p:cNvPr>
            <p:cNvSpPr>
              <a:spLocks/>
            </p:cNvSpPr>
            <p:nvPr/>
          </p:nvSpPr>
          <p:spPr bwMode="auto">
            <a:xfrm>
              <a:off x="9606086" y="1553048"/>
              <a:ext cx="1169988" cy="1190625"/>
            </a:xfrm>
            <a:prstGeom prst="ellipse">
              <a:avLst/>
            </a:prstGeom>
            <a:blipFill dpi="0" rotWithShape="1">
              <a:blip r:embed="rId3">
                <a:grayscl/>
              </a:blip>
              <a:srcRect/>
              <a:stretch>
                <a:fillRect/>
              </a:stretch>
            </a:blipFill>
            <a:ln w="34925" algn="ctr">
              <a:solidFill>
                <a:schemeClr val="tx2"/>
              </a:solidFill>
              <a:round/>
              <a:headEnd/>
              <a:tailEnd/>
            </a:ln>
          </p:spPr>
          <p:txBody>
            <a:bodyPr anchor="ctr"/>
            <a:lstStyle/>
            <a:p>
              <a:pPr algn="ctr" defTabSz="911931">
                <a:defRPr/>
              </a:pPr>
              <a:endParaRPr lang="en-US" sz="2394" dirty="0">
                <a:solidFill>
                  <a:srgbClr val="FEFFFF"/>
                </a:solidFill>
                <a:latin typeface="Arial" panose="020B0604020202020204"/>
              </a:endParaRPr>
            </a:p>
          </p:txBody>
        </p:sp>
      </p:grpSp>
      <p:grpSp>
        <p:nvGrpSpPr>
          <p:cNvPr id="31" name="Group 30">
            <a:extLst>
              <a:ext uri="{FF2B5EF4-FFF2-40B4-BE49-F238E27FC236}">
                <a16:creationId xmlns:a16="http://schemas.microsoft.com/office/drawing/2014/main" id="{338CDD59-2EF3-C760-F573-9D746AD6D4BC}"/>
              </a:ext>
            </a:extLst>
          </p:cNvPr>
          <p:cNvGrpSpPr/>
          <p:nvPr/>
        </p:nvGrpSpPr>
        <p:grpSpPr>
          <a:xfrm>
            <a:off x="7727454" y="3238102"/>
            <a:ext cx="2002950" cy="1683735"/>
            <a:chOff x="7970179" y="3316307"/>
            <a:chExt cx="2008427" cy="1688339"/>
          </a:xfrm>
        </p:grpSpPr>
        <p:sp>
          <p:nvSpPr>
            <p:cNvPr id="25" name="Oval 24">
              <a:extLst>
                <a:ext uri="{FF2B5EF4-FFF2-40B4-BE49-F238E27FC236}">
                  <a16:creationId xmlns:a16="http://schemas.microsoft.com/office/drawing/2014/main" id="{21CB8DED-BC45-7347-A0DF-00C928FC2138}"/>
                </a:ext>
              </a:extLst>
            </p:cNvPr>
            <p:cNvSpPr/>
            <p:nvPr/>
          </p:nvSpPr>
          <p:spPr>
            <a:xfrm>
              <a:off x="8380392" y="3316307"/>
              <a:ext cx="1188000" cy="1188000"/>
            </a:xfrm>
            <a:prstGeom prst="ellipse">
              <a:avLst/>
            </a:prstGeom>
            <a:blipFill>
              <a:blip r:embed="rId4">
                <a:grayscl/>
              </a:blip>
              <a:stretch>
                <a:fillRect/>
              </a:stretch>
            </a:blipFill>
            <a:ln w="34925">
              <a:solidFill>
                <a:srgbClr val="00AE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1931">
                <a:defRPr/>
              </a:pPr>
              <a:endParaRPr lang="en-US" sz="2394" dirty="0">
                <a:solidFill>
                  <a:srgbClr val="FEFFFF"/>
                </a:solidFill>
                <a:latin typeface="Arial" panose="020B0604020202020204"/>
              </a:endParaRPr>
            </a:p>
          </p:txBody>
        </p:sp>
        <p:sp>
          <p:nvSpPr>
            <p:cNvPr id="26" name="TextBox 181">
              <a:extLst>
                <a:ext uri="{FF2B5EF4-FFF2-40B4-BE49-F238E27FC236}">
                  <a16:creationId xmlns:a16="http://schemas.microsoft.com/office/drawing/2014/main" id="{9FC0FBBB-5964-6D43-879B-73B67A243FDF}"/>
                </a:ext>
              </a:extLst>
            </p:cNvPr>
            <p:cNvSpPr txBox="1">
              <a:spLocks noChangeArrowheads="1"/>
            </p:cNvSpPr>
            <p:nvPr/>
          </p:nvSpPr>
          <p:spPr bwMode="auto">
            <a:xfrm>
              <a:off x="7970179" y="4542981"/>
              <a:ext cx="20084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1931">
                <a:defRPr/>
              </a:pPr>
              <a:r>
                <a:rPr lang="en-US" altLang="en-US" sz="1197" dirty="0">
                  <a:solidFill>
                    <a:srgbClr val="FEFFFF"/>
                  </a:solidFill>
                  <a:latin typeface="Arial" panose="020B0604020202020204" pitchFamily="34" charset="0"/>
                  <a:cs typeface="Arial" panose="020B0604020202020204" pitchFamily="34" charset="0"/>
                </a:rPr>
                <a:t>Alice Kolesnikov  </a:t>
              </a:r>
            </a:p>
            <a:p>
              <a:pPr algn="ctr" defTabSz="911931">
                <a:defRPr/>
              </a:pPr>
              <a:r>
                <a:rPr lang="en-GB" sz="1197" dirty="0">
                  <a:solidFill>
                    <a:srgbClr val="FEFFFF"/>
                  </a:solidFill>
                  <a:latin typeface="Arial" panose="020B0604020202020204" pitchFamily="34" charset="0"/>
                  <a:cs typeface="Arial" panose="020B0604020202020204" pitchFamily="34" charset="0"/>
                </a:rPr>
                <a:t>PA CMIP IPO</a:t>
              </a:r>
              <a:endParaRPr lang="en-US" altLang="en-US" sz="1197" dirty="0">
                <a:solidFill>
                  <a:srgbClr val="FEFFFF"/>
                </a:solidFill>
                <a:latin typeface="Arial" panose="020B0604020202020204" pitchFamily="34" charset="0"/>
                <a:cs typeface="Arial" panose="020B0604020202020204" pitchFamily="34" charset="0"/>
              </a:endParaRPr>
            </a:p>
          </p:txBody>
        </p:sp>
      </p:grpSp>
      <p:grpSp>
        <p:nvGrpSpPr>
          <p:cNvPr id="196" name="Group 195">
            <a:extLst>
              <a:ext uri="{FF2B5EF4-FFF2-40B4-BE49-F238E27FC236}">
                <a16:creationId xmlns:a16="http://schemas.microsoft.com/office/drawing/2014/main" id="{D2CB972D-9311-454D-B68E-76EB2AC98364}"/>
              </a:ext>
            </a:extLst>
          </p:cNvPr>
          <p:cNvGrpSpPr/>
          <p:nvPr/>
        </p:nvGrpSpPr>
        <p:grpSpPr>
          <a:xfrm>
            <a:off x="4579513" y="3226843"/>
            <a:ext cx="1785817" cy="1668903"/>
            <a:chOff x="1965243" y="3929769"/>
            <a:chExt cx="1790700" cy="1673466"/>
          </a:xfrm>
        </p:grpSpPr>
        <p:sp>
          <p:nvSpPr>
            <p:cNvPr id="148" name="Oval 147">
              <a:extLst>
                <a:ext uri="{FF2B5EF4-FFF2-40B4-BE49-F238E27FC236}">
                  <a16:creationId xmlns:a16="http://schemas.microsoft.com/office/drawing/2014/main" id="{9C1067EB-9AC2-7F4E-8EF6-C4DAB167D42E}"/>
                </a:ext>
              </a:extLst>
            </p:cNvPr>
            <p:cNvSpPr/>
            <p:nvPr/>
          </p:nvSpPr>
          <p:spPr>
            <a:xfrm>
              <a:off x="2275600" y="3929769"/>
              <a:ext cx="1169987" cy="1189037"/>
            </a:xfrm>
            <a:prstGeom prst="ellipse">
              <a:avLst/>
            </a:prstGeom>
            <a:blipFill>
              <a:blip r:embed="rId5">
                <a:grayscl/>
              </a:blip>
              <a:stretch>
                <a:fillRect/>
              </a:stretch>
            </a:blipFill>
            <a:ln w="34925">
              <a:solidFill>
                <a:srgbClr val="00AE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1931">
                <a:defRPr/>
              </a:pPr>
              <a:endParaRPr lang="en-US" sz="2394" dirty="0">
                <a:solidFill>
                  <a:srgbClr val="FEFFFF"/>
                </a:solidFill>
                <a:latin typeface="Arial" panose="020B0604020202020204"/>
              </a:endParaRPr>
            </a:p>
          </p:txBody>
        </p:sp>
        <p:sp>
          <p:nvSpPr>
            <p:cNvPr id="149" name="TextBox 181">
              <a:extLst>
                <a:ext uri="{FF2B5EF4-FFF2-40B4-BE49-F238E27FC236}">
                  <a16:creationId xmlns:a16="http://schemas.microsoft.com/office/drawing/2014/main" id="{9202F926-0672-934E-92F3-3F4800ADB3B9}"/>
                </a:ext>
              </a:extLst>
            </p:cNvPr>
            <p:cNvSpPr txBox="1">
              <a:spLocks noChangeArrowheads="1"/>
            </p:cNvSpPr>
            <p:nvPr/>
          </p:nvSpPr>
          <p:spPr bwMode="auto">
            <a:xfrm>
              <a:off x="1965243" y="5141570"/>
              <a:ext cx="1790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marL="188403" lvl="2" indent="0" algn="ctr" defTabSz="911931">
                <a:buClr>
                  <a:srgbClr val="00AE9D"/>
                </a:buClr>
                <a:buSzPct val="75000"/>
                <a:defRPr/>
              </a:pPr>
              <a:r>
                <a:rPr lang="en-US" altLang="en-US" sz="1197" dirty="0">
                  <a:solidFill>
                    <a:srgbClr val="FEFFFF"/>
                  </a:solidFill>
                  <a:latin typeface="Arial" panose="020B0604020202020204" pitchFamily="34" charset="0"/>
                  <a:cs typeface="Arial" panose="020B0604020202020204" pitchFamily="34" charset="0"/>
                </a:rPr>
                <a:t>Sophie Hebden</a:t>
              </a:r>
            </a:p>
            <a:p>
              <a:pPr marL="188403" lvl="2" indent="0" algn="ctr" defTabSz="911931">
                <a:buClr>
                  <a:srgbClr val="00AE9D"/>
                </a:buClr>
                <a:buSzPct val="75000"/>
                <a:defRPr/>
              </a:pPr>
              <a:r>
                <a:rPr lang="en-US" altLang="en-US" sz="1197" dirty="0">
                  <a:solidFill>
                    <a:srgbClr val="FEFFFF"/>
                  </a:solidFill>
                  <a:latin typeface="Arial" panose="020B0604020202020204" pitchFamily="34" charset="0"/>
                </a:rPr>
                <a:t>Future Earth</a:t>
              </a:r>
            </a:p>
          </p:txBody>
        </p:sp>
      </p:grpSp>
      <p:grpSp>
        <p:nvGrpSpPr>
          <p:cNvPr id="13" name="Group 12">
            <a:extLst>
              <a:ext uri="{FF2B5EF4-FFF2-40B4-BE49-F238E27FC236}">
                <a16:creationId xmlns:a16="http://schemas.microsoft.com/office/drawing/2014/main" id="{959CBFC4-B761-2907-ECBF-C8E56329DDEF}"/>
              </a:ext>
            </a:extLst>
          </p:cNvPr>
          <p:cNvGrpSpPr/>
          <p:nvPr/>
        </p:nvGrpSpPr>
        <p:grpSpPr>
          <a:xfrm>
            <a:off x="1483204" y="3238101"/>
            <a:ext cx="1785817" cy="1668903"/>
            <a:chOff x="3123438" y="3929769"/>
            <a:chExt cx="1790700" cy="1673466"/>
          </a:xfrm>
        </p:grpSpPr>
        <p:sp>
          <p:nvSpPr>
            <p:cNvPr id="151" name="Oval 150">
              <a:extLst>
                <a:ext uri="{FF2B5EF4-FFF2-40B4-BE49-F238E27FC236}">
                  <a16:creationId xmlns:a16="http://schemas.microsoft.com/office/drawing/2014/main" id="{920CF38A-95CD-C945-B6C2-615804AD284F}"/>
                </a:ext>
              </a:extLst>
            </p:cNvPr>
            <p:cNvSpPr/>
            <p:nvPr/>
          </p:nvSpPr>
          <p:spPr>
            <a:xfrm>
              <a:off x="3433795" y="3929769"/>
              <a:ext cx="1169987" cy="1189037"/>
            </a:xfrm>
            <a:prstGeom prst="ellipse">
              <a:avLst/>
            </a:prstGeom>
            <a:blipFill>
              <a:blip r:embed="rId6">
                <a:grayscl/>
              </a:blip>
              <a:stretch>
                <a:fillRect/>
              </a:stretch>
            </a:blipFill>
            <a:ln w="34925">
              <a:solidFill>
                <a:srgbClr val="00AE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1931">
                <a:defRPr/>
              </a:pPr>
              <a:endParaRPr lang="en-US" sz="2394" dirty="0">
                <a:solidFill>
                  <a:srgbClr val="FEFFFF"/>
                </a:solidFill>
                <a:latin typeface="Arial" panose="020B0604020202020204"/>
              </a:endParaRPr>
            </a:p>
          </p:txBody>
        </p:sp>
        <p:sp>
          <p:nvSpPr>
            <p:cNvPr id="152" name="TextBox 181">
              <a:extLst>
                <a:ext uri="{FF2B5EF4-FFF2-40B4-BE49-F238E27FC236}">
                  <a16:creationId xmlns:a16="http://schemas.microsoft.com/office/drawing/2014/main" id="{88E0ECF2-D116-2A4E-A326-4AA8FF2EA425}"/>
                </a:ext>
              </a:extLst>
            </p:cNvPr>
            <p:cNvSpPr txBox="1">
              <a:spLocks noChangeArrowheads="1"/>
            </p:cNvSpPr>
            <p:nvPr/>
          </p:nvSpPr>
          <p:spPr bwMode="auto">
            <a:xfrm>
              <a:off x="3123438" y="5141570"/>
              <a:ext cx="1790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1931">
                <a:defRPr/>
              </a:pPr>
              <a:r>
                <a:rPr lang="en-US" altLang="en-US" sz="1197" dirty="0">
                  <a:solidFill>
                    <a:srgbClr val="FEFFFF"/>
                  </a:solidFill>
                  <a:latin typeface="Arial" panose="020B0604020202020204" pitchFamily="34" charset="0"/>
                  <a:cs typeface="Arial" panose="020B0604020202020204" pitchFamily="34" charset="0"/>
                </a:rPr>
                <a:t>Ed </a:t>
              </a:r>
              <a:r>
                <a:rPr lang="en-US" altLang="en-US" sz="1197" dirty="0" err="1">
                  <a:solidFill>
                    <a:srgbClr val="FEFFFF"/>
                  </a:solidFill>
                  <a:latin typeface="Arial" panose="020B0604020202020204" pitchFamily="34" charset="0"/>
                  <a:cs typeface="Arial" panose="020B0604020202020204" pitchFamily="34" charset="0"/>
                </a:rPr>
                <a:t>Pechorro</a:t>
              </a:r>
              <a:endParaRPr lang="en-US" altLang="en-US" sz="1197" dirty="0">
                <a:solidFill>
                  <a:srgbClr val="FEFFFF"/>
                </a:solidFill>
                <a:latin typeface="Arial" panose="020B0604020202020204" pitchFamily="34" charset="0"/>
                <a:cs typeface="Arial" panose="020B0604020202020204" pitchFamily="34" charset="0"/>
              </a:endParaRPr>
            </a:p>
            <a:p>
              <a:pPr algn="ctr" defTabSz="911931">
                <a:defRPr/>
              </a:pPr>
              <a:r>
                <a:rPr lang="en-US" altLang="en-US" sz="1197" dirty="0">
                  <a:solidFill>
                    <a:srgbClr val="FEFFFF"/>
                  </a:solidFill>
                  <a:latin typeface="Arial" panose="020B0604020202020204" pitchFamily="34" charset="0"/>
                </a:rPr>
                <a:t>Data Engineer</a:t>
              </a:r>
            </a:p>
          </p:txBody>
        </p:sp>
      </p:grpSp>
      <p:grpSp>
        <p:nvGrpSpPr>
          <p:cNvPr id="29" name="Group 28">
            <a:extLst>
              <a:ext uri="{FF2B5EF4-FFF2-40B4-BE49-F238E27FC236}">
                <a16:creationId xmlns:a16="http://schemas.microsoft.com/office/drawing/2014/main" id="{906957E8-9394-F5C2-64EE-54AE561EC4A3}"/>
              </a:ext>
            </a:extLst>
          </p:cNvPr>
          <p:cNvGrpSpPr/>
          <p:nvPr/>
        </p:nvGrpSpPr>
        <p:grpSpPr>
          <a:xfrm>
            <a:off x="3045180" y="3238102"/>
            <a:ext cx="1785817" cy="1683735"/>
            <a:chOff x="3119959" y="3316307"/>
            <a:chExt cx="1790700" cy="1688339"/>
          </a:xfrm>
        </p:grpSpPr>
        <p:sp>
          <p:nvSpPr>
            <p:cNvPr id="154" name="Oval 153">
              <a:extLst>
                <a:ext uri="{FF2B5EF4-FFF2-40B4-BE49-F238E27FC236}">
                  <a16:creationId xmlns:a16="http://schemas.microsoft.com/office/drawing/2014/main" id="{C227DF41-3595-7E4E-89A4-DD59EA596B40}"/>
                </a:ext>
              </a:extLst>
            </p:cNvPr>
            <p:cNvSpPr/>
            <p:nvPr/>
          </p:nvSpPr>
          <p:spPr>
            <a:xfrm>
              <a:off x="3430315" y="3316307"/>
              <a:ext cx="1188000" cy="1189037"/>
            </a:xfrm>
            <a:prstGeom prst="ellipse">
              <a:avLst/>
            </a:prstGeom>
            <a:blipFill>
              <a:blip r:embed="rId7">
                <a:grayscl/>
              </a:blip>
              <a:stretch>
                <a:fillRect/>
              </a:stretch>
            </a:blipFill>
            <a:ln w="34925">
              <a:solidFill>
                <a:srgbClr val="00AE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1931">
                <a:defRPr/>
              </a:pPr>
              <a:endParaRPr lang="en-US" sz="2394" dirty="0">
                <a:solidFill>
                  <a:srgbClr val="FEFFFF"/>
                </a:solidFill>
                <a:latin typeface="Arial" panose="020B0604020202020204"/>
              </a:endParaRPr>
            </a:p>
          </p:txBody>
        </p:sp>
        <p:sp>
          <p:nvSpPr>
            <p:cNvPr id="155" name="TextBox 181">
              <a:extLst>
                <a:ext uri="{FF2B5EF4-FFF2-40B4-BE49-F238E27FC236}">
                  <a16:creationId xmlns:a16="http://schemas.microsoft.com/office/drawing/2014/main" id="{8F218EF0-C910-DC42-A9D8-7BB34FFB3A42}"/>
                </a:ext>
              </a:extLst>
            </p:cNvPr>
            <p:cNvSpPr txBox="1">
              <a:spLocks noChangeArrowheads="1"/>
            </p:cNvSpPr>
            <p:nvPr/>
          </p:nvSpPr>
          <p:spPr bwMode="auto">
            <a:xfrm>
              <a:off x="3119959" y="4542981"/>
              <a:ext cx="1790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1931">
                <a:defRPr/>
              </a:pPr>
              <a:r>
                <a:rPr lang="en-US" altLang="en-US" sz="1197" dirty="0">
                  <a:solidFill>
                    <a:srgbClr val="FEFFFF"/>
                  </a:solidFill>
                  <a:latin typeface="Arial" panose="020B0604020202020204" pitchFamily="34" charset="0"/>
                  <a:cs typeface="Arial" panose="020B0604020202020204" pitchFamily="34" charset="0"/>
                </a:rPr>
                <a:t>Paul Fisher</a:t>
              </a:r>
            </a:p>
            <a:p>
              <a:pPr algn="ctr" defTabSz="911931">
                <a:defRPr/>
              </a:pPr>
              <a:r>
                <a:rPr lang="en-US" altLang="en-US" sz="1197" dirty="0">
                  <a:solidFill>
                    <a:srgbClr val="FEFFFF"/>
                  </a:solidFill>
                  <a:latin typeface="Arial" panose="020B0604020202020204" pitchFamily="34" charset="0"/>
                  <a:cs typeface="Arial" panose="020B0604020202020204" pitchFamily="34" charset="0"/>
                </a:rPr>
                <a:t>Communications </a:t>
              </a:r>
            </a:p>
          </p:txBody>
        </p:sp>
      </p:grpSp>
      <p:grpSp>
        <p:nvGrpSpPr>
          <p:cNvPr id="198" name="Group 197">
            <a:extLst>
              <a:ext uri="{FF2B5EF4-FFF2-40B4-BE49-F238E27FC236}">
                <a16:creationId xmlns:a16="http://schemas.microsoft.com/office/drawing/2014/main" id="{49CF1888-0308-094A-A554-87BBFAC949B2}"/>
              </a:ext>
            </a:extLst>
          </p:cNvPr>
          <p:cNvGrpSpPr/>
          <p:nvPr/>
        </p:nvGrpSpPr>
        <p:grpSpPr>
          <a:xfrm>
            <a:off x="7727453" y="1485496"/>
            <a:ext cx="1785817" cy="1668903"/>
            <a:chOff x="7230001" y="3929769"/>
            <a:chExt cx="1790700" cy="1673466"/>
          </a:xfrm>
        </p:grpSpPr>
        <p:sp>
          <p:nvSpPr>
            <p:cNvPr id="160" name="Oval 159">
              <a:extLst>
                <a:ext uri="{FF2B5EF4-FFF2-40B4-BE49-F238E27FC236}">
                  <a16:creationId xmlns:a16="http://schemas.microsoft.com/office/drawing/2014/main" id="{63526EBC-A7B2-7047-97BB-16F93083B316}"/>
                </a:ext>
              </a:extLst>
            </p:cNvPr>
            <p:cNvSpPr/>
            <p:nvPr/>
          </p:nvSpPr>
          <p:spPr>
            <a:xfrm>
              <a:off x="7540358" y="3929769"/>
              <a:ext cx="1169987" cy="1189037"/>
            </a:xfrm>
            <a:prstGeom prst="ellipse">
              <a:avLst/>
            </a:prstGeom>
            <a:blipFill>
              <a:blip r:embed="rId8">
                <a:grayscl/>
              </a:blip>
              <a:stretch>
                <a:fillRect/>
              </a:stretch>
            </a:blipFill>
            <a:ln w="34925">
              <a:solidFill>
                <a:srgbClr val="00AE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1931">
                <a:defRPr/>
              </a:pPr>
              <a:endParaRPr lang="en-US" sz="2394" dirty="0">
                <a:solidFill>
                  <a:srgbClr val="FEFFFF"/>
                </a:solidFill>
                <a:latin typeface="Arial" panose="020B0604020202020204"/>
              </a:endParaRPr>
            </a:p>
          </p:txBody>
        </p:sp>
        <p:sp>
          <p:nvSpPr>
            <p:cNvPr id="161" name="TextBox 181">
              <a:extLst>
                <a:ext uri="{FF2B5EF4-FFF2-40B4-BE49-F238E27FC236}">
                  <a16:creationId xmlns:a16="http://schemas.microsoft.com/office/drawing/2014/main" id="{FFDDB081-FB80-2E48-8532-FEE22C76BDEC}"/>
                </a:ext>
              </a:extLst>
            </p:cNvPr>
            <p:cNvSpPr txBox="1">
              <a:spLocks noChangeArrowheads="1"/>
            </p:cNvSpPr>
            <p:nvPr/>
          </p:nvSpPr>
          <p:spPr bwMode="auto">
            <a:xfrm>
              <a:off x="7230001" y="5141570"/>
              <a:ext cx="1790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1931">
                <a:defRPr/>
              </a:pPr>
              <a:r>
                <a:rPr lang="en-GB" altLang="en-US" sz="1197" dirty="0">
                  <a:solidFill>
                    <a:srgbClr val="FEFFFF"/>
                  </a:solidFill>
                  <a:latin typeface="Arial" panose="020B0604020202020204" pitchFamily="34" charset="0"/>
                  <a:cs typeface="Arial" panose="020B0604020202020204" pitchFamily="34" charset="0"/>
                </a:rPr>
                <a:t>Claire Macintosh</a:t>
              </a:r>
            </a:p>
            <a:p>
              <a:pPr algn="ctr" defTabSz="911931">
                <a:defRPr/>
              </a:pPr>
              <a:r>
                <a:rPr lang="en-US" altLang="en-US" sz="1197" dirty="0">
                  <a:solidFill>
                    <a:srgbClr val="FEFFFF"/>
                  </a:solidFill>
                  <a:latin typeface="Arial" panose="020B0604020202020204" pitchFamily="34" charset="0"/>
                  <a:cs typeface="Arial" panose="020B0604020202020204" pitchFamily="34" charset="0"/>
                </a:rPr>
                <a:t>Applications Engi</a:t>
              </a:r>
              <a:r>
                <a:rPr lang="en-US" altLang="en-US" sz="1197" dirty="0">
                  <a:solidFill>
                    <a:srgbClr val="FEFFFF"/>
                  </a:solidFill>
                  <a:latin typeface="Arial" panose="020B0604020202020204" pitchFamily="34" charset="0"/>
                </a:rPr>
                <a:t>neer</a:t>
              </a:r>
            </a:p>
          </p:txBody>
        </p:sp>
      </p:grpSp>
      <p:grpSp>
        <p:nvGrpSpPr>
          <p:cNvPr id="8" name="Group 7">
            <a:extLst>
              <a:ext uri="{FF2B5EF4-FFF2-40B4-BE49-F238E27FC236}">
                <a16:creationId xmlns:a16="http://schemas.microsoft.com/office/drawing/2014/main" id="{2AF0BBF6-FCE2-DB58-34CC-A04EE2CE5021}"/>
              </a:ext>
            </a:extLst>
          </p:cNvPr>
          <p:cNvGrpSpPr/>
          <p:nvPr/>
        </p:nvGrpSpPr>
        <p:grpSpPr>
          <a:xfrm>
            <a:off x="-73072" y="1485496"/>
            <a:ext cx="1785817" cy="1668903"/>
            <a:chOff x="210324" y="1920380"/>
            <a:chExt cx="1790700" cy="1673466"/>
          </a:xfrm>
        </p:grpSpPr>
        <p:sp>
          <p:nvSpPr>
            <p:cNvPr id="193" name="Oval 192">
              <a:extLst>
                <a:ext uri="{FF2B5EF4-FFF2-40B4-BE49-F238E27FC236}">
                  <a16:creationId xmlns:a16="http://schemas.microsoft.com/office/drawing/2014/main" id="{485464F1-402E-A64F-A0DA-D087BD0B858F}"/>
                </a:ext>
              </a:extLst>
            </p:cNvPr>
            <p:cNvSpPr/>
            <p:nvPr/>
          </p:nvSpPr>
          <p:spPr>
            <a:xfrm>
              <a:off x="520681" y="1920380"/>
              <a:ext cx="1169987" cy="1189037"/>
            </a:xfrm>
            <a:prstGeom prst="ellipse">
              <a:avLst/>
            </a:prstGeom>
            <a:blipFill>
              <a:blip r:embed="rId9">
                <a:grayscl/>
              </a:blip>
              <a:stretch>
                <a:fillRect/>
              </a:stretch>
            </a:blipFill>
            <a:ln w="34925">
              <a:solidFill>
                <a:srgbClr val="00AE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1931">
                <a:defRPr/>
              </a:pPr>
              <a:endParaRPr lang="en-US" sz="2394" dirty="0">
                <a:solidFill>
                  <a:srgbClr val="FEFFFF"/>
                </a:solidFill>
                <a:latin typeface="Arial" panose="020B0604020202020204"/>
              </a:endParaRPr>
            </a:p>
          </p:txBody>
        </p:sp>
        <p:sp>
          <p:nvSpPr>
            <p:cNvPr id="194" name="TextBox 181">
              <a:extLst>
                <a:ext uri="{FF2B5EF4-FFF2-40B4-BE49-F238E27FC236}">
                  <a16:creationId xmlns:a16="http://schemas.microsoft.com/office/drawing/2014/main" id="{022860E1-9C81-3C44-93AC-DBD790F38E29}"/>
                </a:ext>
              </a:extLst>
            </p:cNvPr>
            <p:cNvSpPr txBox="1">
              <a:spLocks noChangeArrowheads="1"/>
            </p:cNvSpPr>
            <p:nvPr/>
          </p:nvSpPr>
          <p:spPr bwMode="auto">
            <a:xfrm>
              <a:off x="210324" y="3132181"/>
              <a:ext cx="1790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1931">
                <a:defRPr/>
              </a:pPr>
              <a:r>
                <a:rPr lang="en-US" altLang="en-US" sz="1197" dirty="0">
                  <a:solidFill>
                    <a:srgbClr val="FEFFFF"/>
                  </a:solidFill>
                  <a:latin typeface="Arial" panose="020B0604020202020204" pitchFamily="34" charset="0"/>
                  <a:cs typeface="Arial" panose="020B0604020202020204" pitchFamily="34" charset="0"/>
                </a:rPr>
                <a:t>Susanne Mecklenburg </a:t>
              </a:r>
              <a:r>
                <a:rPr lang="en-US" altLang="en-US" sz="1197" dirty="0">
                  <a:solidFill>
                    <a:srgbClr val="FEFFFF"/>
                  </a:solidFill>
                  <a:latin typeface="Arial" panose="020B0604020202020204" pitchFamily="34" charset="0"/>
                </a:rPr>
                <a:t>Head of Climate Office</a:t>
              </a:r>
            </a:p>
          </p:txBody>
        </p:sp>
      </p:grpSp>
      <p:grpSp>
        <p:nvGrpSpPr>
          <p:cNvPr id="195" name="Group 194">
            <a:extLst>
              <a:ext uri="{FF2B5EF4-FFF2-40B4-BE49-F238E27FC236}">
                <a16:creationId xmlns:a16="http://schemas.microsoft.com/office/drawing/2014/main" id="{829928D4-C644-0242-B026-20E1238F6153}"/>
              </a:ext>
            </a:extLst>
          </p:cNvPr>
          <p:cNvGrpSpPr/>
          <p:nvPr/>
        </p:nvGrpSpPr>
        <p:grpSpPr>
          <a:xfrm>
            <a:off x="1479548" y="1485496"/>
            <a:ext cx="1785817" cy="1668903"/>
            <a:chOff x="1965243" y="1920380"/>
            <a:chExt cx="1790700" cy="1673466"/>
          </a:xfrm>
        </p:grpSpPr>
        <p:sp>
          <p:nvSpPr>
            <p:cNvPr id="191" name="Oval 190">
              <a:extLst>
                <a:ext uri="{FF2B5EF4-FFF2-40B4-BE49-F238E27FC236}">
                  <a16:creationId xmlns:a16="http://schemas.microsoft.com/office/drawing/2014/main" id="{0087135F-5687-0A40-9A55-E4AF83DAD87A}"/>
                </a:ext>
              </a:extLst>
            </p:cNvPr>
            <p:cNvSpPr/>
            <p:nvPr/>
          </p:nvSpPr>
          <p:spPr>
            <a:xfrm>
              <a:off x="2275600" y="1920380"/>
              <a:ext cx="1169987" cy="1189037"/>
            </a:xfrm>
            <a:prstGeom prst="ellipse">
              <a:avLst/>
            </a:prstGeom>
            <a:blipFill>
              <a:blip r:embed="rId10">
                <a:grayscl/>
              </a:blip>
              <a:stretch>
                <a:fillRect/>
              </a:stretch>
            </a:blipFill>
            <a:ln w="34925">
              <a:solidFill>
                <a:srgbClr val="00AE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1931">
                <a:defRPr/>
              </a:pPr>
              <a:endParaRPr lang="en-US" sz="2394" dirty="0">
                <a:solidFill>
                  <a:srgbClr val="FEFFFF"/>
                </a:solidFill>
                <a:latin typeface="Arial" panose="020B0604020202020204"/>
              </a:endParaRPr>
            </a:p>
          </p:txBody>
        </p:sp>
        <p:sp>
          <p:nvSpPr>
            <p:cNvPr id="192" name="TextBox 181">
              <a:extLst>
                <a:ext uri="{FF2B5EF4-FFF2-40B4-BE49-F238E27FC236}">
                  <a16:creationId xmlns:a16="http://schemas.microsoft.com/office/drawing/2014/main" id="{361E2340-8D2E-EE40-90A1-BB13400D2662}"/>
                </a:ext>
              </a:extLst>
            </p:cNvPr>
            <p:cNvSpPr txBox="1">
              <a:spLocks noChangeArrowheads="1"/>
            </p:cNvSpPr>
            <p:nvPr/>
          </p:nvSpPr>
          <p:spPr bwMode="auto">
            <a:xfrm>
              <a:off x="1965243" y="3132181"/>
              <a:ext cx="1790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1931">
                <a:defRPr/>
              </a:pPr>
              <a:r>
                <a:rPr lang="en-US" altLang="en-US" sz="1197" dirty="0">
                  <a:solidFill>
                    <a:srgbClr val="FEFFFF"/>
                  </a:solidFill>
                  <a:latin typeface="Arial" panose="020B0604020202020204" pitchFamily="34" charset="0"/>
                  <a:cs typeface="Arial" panose="020B0604020202020204" pitchFamily="34" charset="0"/>
                </a:rPr>
                <a:t>Clement </a:t>
              </a:r>
              <a:r>
                <a:rPr lang="en-GB" altLang="en-US" sz="1197" dirty="0" err="1">
                  <a:solidFill>
                    <a:srgbClr val="FEFFFF"/>
                  </a:solidFill>
                  <a:latin typeface="Arial" panose="020B0604020202020204" pitchFamily="34" charset="0"/>
                  <a:cs typeface="Arial" panose="020B0604020202020204" pitchFamily="34" charset="0"/>
                </a:rPr>
                <a:t>Albergel</a:t>
              </a:r>
              <a:endParaRPr lang="en-GB" altLang="en-US" sz="1197" dirty="0">
                <a:solidFill>
                  <a:srgbClr val="FEFFFF"/>
                </a:solidFill>
                <a:latin typeface="Arial" panose="020B0604020202020204" pitchFamily="34" charset="0"/>
                <a:cs typeface="Arial" panose="020B0604020202020204" pitchFamily="34" charset="0"/>
              </a:endParaRPr>
            </a:p>
            <a:p>
              <a:pPr algn="ctr" defTabSz="911931">
                <a:defRPr/>
              </a:pPr>
              <a:r>
                <a:rPr lang="en-US" altLang="en-US" sz="1197" dirty="0">
                  <a:solidFill>
                    <a:srgbClr val="FEFFFF"/>
                  </a:solidFill>
                  <a:latin typeface="Arial" panose="020B0604020202020204" pitchFamily="34" charset="0"/>
                </a:rPr>
                <a:t>Applications Engineer</a:t>
              </a:r>
            </a:p>
          </p:txBody>
        </p:sp>
      </p:grpSp>
      <p:grpSp>
        <p:nvGrpSpPr>
          <p:cNvPr id="4" name="Group 3">
            <a:extLst>
              <a:ext uri="{FF2B5EF4-FFF2-40B4-BE49-F238E27FC236}">
                <a16:creationId xmlns:a16="http://schemas.microsoft.com/office/drawing/2014/main" id="{398FAB2F-68B2-4E13-C73A-4CC43798D9B7}"/>
              </a:ext>
            </a:extLst>
          </p:cNvPr>
          <p:cNvGrpSpPr/>
          <p:nvPr/>
        </p:nvGrpSpPr>
        <p:grpSpPr>
          <a:xfrm>
            <a:off x="-18780" y="3210871"/>
            <a:ext cx="1785817" cy="1675874"/>
            <a:chOff x="2391425" y="4969038"/>
            <a:chExt cx="1790700" cy="1680456"/>
          </a:xfrm>
        </p:grpSpPr>
        <p:sp>
          <p:nvSpPr>
            <p:cNvPr id="189" name="Oval 188">
              <a:extLst>
                <a:ext uri="{FF2B5EF4-FFF2-40B4-BE49-F238E27FC236}">
                  <a16:creationId xmlns:a16="http://schemas.microsoft.com/office/drawing/2014/main" id="{2D0E2C92-6B7E-6C4F-9A8D-BEF977B5BBFD}"/>
                </a:ext>
              </a:extLst>
            </p:cNvPr>
            <p:cNvSpPr/>
            <p:nvPr/>
          </p:nvSpPr>
          <p:spPr>
            <a:xfrm>
              <a:off x="2644024" y="4969038"/>
              <a:ext cx="1169987" cy="1189037"/>
            </a:xfrm>
            <a:prstGeom prst="ellipse">
              <a:avLst/>
            </a:prstGeom>
            <a:blipFill>
              <a:blip r:embed="rId11">
                <a:extLst>
                  <a:ext uri="{BEBA8EAE-BF5A-486C-A8C5-ECC9F3942E4B}">
                    <a14:imgProps xmlns:a14="http://schemas.microsoft.com/office/drawing/2010/main">
                      <a14:imgLayer r:embed="rId12">
                        <a14:imgEffect>
                          <a14:saturation sat="0"/>
                        </a14:imgEffect>
                      </a14:imgLayer>
                    </a14:imgProps>
                  </a:ext>
                </a:extLst>
              </a:blip>
              <a:stretch>
                <a:fillRect/>
              </a:stretch>
            </a:blipFill>
            <a:ln w="34925">
              <a:solidFill>
                <a:srgbClr val="00AE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1931">
                <a:defRPr/>
              </a:pPr>
              <a:endParaRPr lang="en-US" sz="2394" dirty="0">
                <a:solidFill>
                  <a:srgbClr val="FEFFFF"/>
                </a:solidFill>
                <a:latin typeface="Arial" panose="020B0604020202020204"/>
              </a:endParaRPr>
            </a:p>
          </p:txBody>
        </p:sp>
        <p:sp>
          <p:nvSpPr>
            <p:cNvPr id="190" name="TextBox 181">
              <a:extLst>
                <a:ext uri="{FF2B5EF4-FFF2-40B4-BE49-F238E27FC236}">
                  <a16:creationId xmlns:a16="http://schemas.microsoft.com/office/drawing/2014/main" id="{1913BE76-474E-5244-952F-F9BD62B24F46}"/>
                </a:ext>
              </a:extLst>
            </p:cNvPr>
            <p:cNvSpPr txBox="1">
              <a:spLocks noChangeArrowheads="1"/>
            </p:cNvSpPr>
            <p:nvPr/>
          </p:nvSpPr>
          <p:spPr bwMode="auto">
            <a:xfrm>
              <a:off x="2391425" y="6187829"/>
              <a:ext cx="1790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1931">
                <a:defRPr/>
              </a:pPr>
              <a:r>
                <a:rPr lang="en-US" altLang="en-US" sz="1197" dirty="0">
                  <a:solidFill>
                    <a:srgbClr val="FEFFFF"/>
                  </a:solidFill>
                  <a:latin typeface="Arial" panose="020B0604020202020204" pitchFamily="34" charset="0"/>
                  <a:cs typeface="Arial" panose="020B0604020202020204" pitchFamily="34" charset="0"/>
                </a:rPr>
                <a:t>Sarah Connors</a:t>
              </a:r>
            </a:p>
            <a:p>
              <a:pPr algn="ctr" defTabSz="911931">
                <a:defRPr/>
              </a:pPr>
              <a:r>
                <a:rPr lang="en-US" altLang="en-US" sz="1197" dirty="0">
                  <a:solidFill>
                    <a:srgbClr val="FEFFFF"/>
                  </a:solidFill>
                  <a:latin typeface="Arial" panose="020B0604020202020204" pitchFamily="34" charset="0"/>
                  <a:cs typeface="Arial" panose="020B0604020202020204" pitchFamily="34" charset="0"/>
                </a:rPr>
                <a:t>Application Engineer</a:t>
              </a:r>
            </a:p>
          </p:txBody>
        </p:sp>
      </p:grpSp>
      <p:grpSp>
        <p:nvGrpSpPr>
          <p:cNvPr id="10" name="Group 9">
            <a:extLst>
              <a:ext uri="{FF2B5EF4-FFF2-40B4-BE49-F238E27FC236}">
                <a16:creationId xmlns:a16="http://schemas.microsoft.com/office/drawing/2014/main" id="{A28F290D-F053-F043-85CE-22AD85AF4B48}"/>
              </a:ext>
            </a:extLst>
          </p:cNvPr>
          <p:cNvGrpSpPr/>
          <p:nvPr/>
        </p:nvGrpSpPr>
        <p:grpSpPr>
          <a:xfrm>
            <a:off x="4603500" y="1485496"/>
            <a:ext cx="1785817" cy="1668903"/>
            <a:chOff x="5475081" y="1920380"/>
            <a:chExt cx="1790700" cy="1673466"/>
          </a:xfrm>
        </p:grpSpPr>
        <p:sp>
          <p:nvSpPr>
            <p:cNvPr id="187" name="Oval 186">
              <a:extLst>
                <a:ext uri="{FF2B5EF4-FFF2-40B4-BE49-F238E27FC236}">
                  <a16:creationId xmlns:a16="http://schemas.microsoft.com/office/drawing/2014/main" id="{550BB903-2F7B-CD4E-BE7F-899E95663E48}"/>
                </a:ext>
              </a:extLst>
            </p:cNvPr>
            <p:cNvSpPr/>
            <p:nvPr/>
          </p:nvSpPr>
          <p:spPr>
            <a:xfrm>
              <a:off x="5785438" y="1920380"/>
              <a:ext cx="1169987" cy="1189037"/>
            </a:xfrm>
            <a:prstGeom prst="ellipse">
              <a:avLst/>
            </a:prstGeom>
            <a:blipFill>
              <a:blip r:embed="rId13">
                <a:grayscl/>
              </a:blip>
              <a:stretch>
                <a:fillRect/>
              </a:stretch>
            </a:blipFill>
            <a:ln w="34925">
              <a:solidFill>
                <a:srgbClr val="00AE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1931">
                <a:defRPr/>
              </a:pPr>
              <a:endParaRPr lang="en-US" sz="2394" dirty="0">
                <a:solidFill>
                  <a:srgbClr val="FEFFFF"/>
                </a:solidFill>
                <a:latin typeface="Arial" panose="020B0604020202020204"/>
              </a:endParaRPr>
            </a:p>
          </p:txBody>
        </p:sp>
        <p:sp>
          <p:nvSpPr>
            <p:cNvPr id="188" name="TextBox 181">
              <a:extLst>
                <a:ext uri="{FF2B5EF4-FFF2-40B4-BE49-F238E27FC236}">
                  <a16:creationId xmlns:a16="http://schemas.microsoft.com/office/drawing/2014/main" id="{6DF2C8DA-26E3-114D-9840-2AA7A8BF93FC}"/>
                </a:ext>
              </a:extLst>
            </p:cNvPr>
            <p:cNvSpPr txBox="1">
              <a:spLocks noChangeArrowheads="1"/>
            </p:cNvSpPr>
            <p:nvPr/>
          </p:nvSpPr>
          <p:spPr bwMode="auto">
            <a:xfrm>
              <a:off x="5475081" y="3132181"/>
              <a:ext cx="1790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1931">
                <a:defRPr/>
              </a:pPr>
              <a:r>
                <a:rPr lang="en-US" altLang="en-US" sz="1197" dirty="0">
                  <a:solidFill>
                    <a:srgbClr val="FEFFFF"/>
                  </a:solidFill>
                  <a:latin typeface="Arial" panose="020B0604020202020204" pitchFamily="34" charset="0"/>
                  <a:cs typeface="Arial" panose="020B0604020202020204" pitchFamily="34" charset="0"/>
                </a:rPr>
                <a:t>Simon Pinnock Applications Engi</a:t>
              </a:r>
              <a:r>
                <a:rPr lang="en-US" altLang="en-US" sz="1197" dirty="0">
                  <a:solidFill>
                    <a:srgbClr val="FEFFFF"/>
                  </a:solidFill>
                  <a:latin typeface="Arial" panose="020B0604020202020204" pitchFamily="34" charset="0"/>
                </a:rPr>
                <a:t>neer</a:t>
              </a:r>
            </a:p>
          </p:txBody>
        </p:sp>
      </p:grpSp>
      <p:grpSp>
        <p:nvGrpSpPr>
          <p:cNvPr id="11" name="Group 10">
            <a:extLst>
              <a:ext uri="{FF2B5EF4-FFF2-40B4-BE49-F238E27FC236}">
                <a16:creationId xmlns:a16="http://schemas.microsoft.com/office/drawing/2014/main" id="{D690E622-67CF-FACC-529B-11ACECA3CA52}"/>
              </a:ext>
            </a:extLst>
          </p:cNvPr>
          <p:cNvGrpSpPr/>
          <p:nvPr/>
        </p:nvGrpSpPr>
        <p:grpSpPr>
          <a:xfrm>
            <a:off x="3041524" y="1485496"/>
            <a:ext cx="1785817" cy="1668903"/>
            <a:chOff x="7230001" y="1920380"/>
            <a:chExt cx="1790700" cy="1673466"/>
          </a:xfrm>
        </p:grpSpPr>
        <p:sp>
          <p:nvSpPr>
            <p:cNvPr id="185" name="Oval 184">
              <a:extLst>
                <a:ext uri="{FF2B5EF4-FFF2-40B4-BE49-F238E27FC236}">
                  <a16:creationId xmlns:a16="http://schemas.microsoft.com/office/drawing/2014/main" id="{B96E1A6D-1793-9B44-9BEF-8737FF303D9F}"/>
                </a:ext>
              </a:extLst>
            </p:cNvPr>
            <p:cNvSpPr/>
            <p:nvPr/>
          </p:nvSpPr>
          <p:spPr>
            <a:xfrm>
              <a:off x="7540358" y="1920380"/>
              <a:ext cx="1169987" cy="1189037"/>
            </a:xfrm>
            <a:prstGeom prst="ellipse">
              <a:avLst/>
            </a:prstGeom>
            <a:blipFill>
              <a:blip r:embed="rId14">
                <a:grayscl/>
              </a:blip>
              <a:stretch>
                <a:fillRect/>
              </a:stretch>
            </a:blipFill>
            <a:ln w="34925">
              <a:solidFill>
                <a:srgbClr val="00AE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1931">
                <a:defRPr/>
              </a:pPr>
              <a:endParaRPr lang="en-US" sz="2394" dirty="0">
                <a:solidFill>
                  <a:srgbClr val="FEFFFF"/>
                </a:solidFill>
                <a:latin typeface="Arial" panose="020B0604020202020204"/>
              </a:endParaRPr>
            </a:p>
          </p:txBody>
        </p:sp>
        <p:sp>
          <p:nvSpPr>
            <p:cNvPr id="186" name="TextBox 181">
              <a:extLst>
                <a:ext uri="{FF2B5EF4-FFF2-40B4-BE49-F238E27FC236}">
                  <a16:creationId xmlns:a16="http://schemas.microsoft.com/office/drawing/2014/main" id="{1D04D265-E883-F34D-B2AA-B395764AE3B3}"/>
                </a:ext>
              </a:extLst>
            </p:cNvPr>
            <p:cNvSpPr txBox="1">
              <a:spLocks noChangeArrowheads="1"/>
            </p:cNvSpPr>
            <p:nvPr/>
          </p:nvSpPr>
          <p:spPr bwMode="auto">
            <a:xfrm>
              <a:off x="7230001" y="3132181"/>
              <a:ext cx="1790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1931">
                <a:defRPr/>
              </a:pPr>
              <a:r>
                <a:rPr lang="en-US" altLang="en-US" sz="1197" dirty="0">
                  <a:solidFill>
                    <a:srgbClr val="FEFFFF"/>
                  </a:solidFill>
                  <a:latin typeface="Arial" panose="020B0604020202020204" pitchFamily="34" charset="0"/>
                  <a:cs typeface="Arial" panose="020B0604020202020204" pitchFamily="34" charset="0"/>
                </a:rPr>
                <a:t>Anna Maria </a:t>
              </a:r>
              <a:r>
                <a:rPr lang="en-US" altLang="en-US" sz="1197" dirty="0" err="1">
                  <a:solidFill>
                    <a:srgbClr val="FEFFFF"/>
                  </a:solidFill>
                  <a:latin typeface="Arial" panose="020B0604020202020204" pitchFamily="34" charset="0"/>
                  <a:cs typeface="Arial" panose="020B0604020202020204" pitchFamily="34" charset="0"/>
                </a:rPr>
                <a:t>Trofaier</a:t>
              </a:r>
              <a:endParaRPr lang="en-US" altLang="en-US" sz="1197" dirty="0">
                <a:solidFill>
                  <a:srgbClr val="FEFFFF"/>
                </a:solidFill>
                <a:latin typeface="Arial" panose="020B0604020202020204" pitchFamily="34" charset="0"/>
                <a:cs typeface="Arial" panose="020B0604020202020204" pitchFamily="34" charset="0"/>
              </a:endParaRPr>
            </a:p>
            <a:p>
              <a:pPr algn="ctr" defTabSz="911931">
                <a:defRPr/>
              </a:pPr>
              <a:r>
                <a:rPr lang="en-US" altLang="en-US" sz="1197" dirty="0">
                  <a:solidFill>
                    <a:srgbClr val="FEFFFF"/>
                  </a:solidFill>
                  <a:latin typeface="Arial" panose="020B0604020202020204" pitchFamily="34" charset="0"/>
                  <a:cs typeface="Arial" panose="020B0604020202020204" pitchFamily="34" charset="0"/>
                </a:rPr>
                <a:t>Applications Engi</a:t>
              </a:r>
              <a:r>
                <a:rPr lang="en-US" altLang="en-US" sz="1197" dirty="0">
                  <a:solidFill>
                    <a:srgbClr val="FEFFFF"/>
                  </a:solidFill>
                  <a:latin typeface="Arial" panose="020B0604020202020204" pitchFamily="34" charset="0"/>
                </a:rPr>
                <a:t>neer</a:t>
              </a:r>
            </a:p>
          </p:txBody>
        </p:sp>
      </p:grpSp>
      <p:grpSp>
        <p:nvGrpSpPr>
          <p:cNvPr id="12" name="Group 11">
            <a:extLst>
              <a:ext uri="{FF2B5EF4-FFF2-40B4-BE49-F238E27FC236}">
                <a16:creationId xmlns:a16="http://schemas.microsoft.com/office/drawing/2014/main" id="{F4E5FEFC-54F8-BD1A-6F1B-9A3D0184A220}"/>
              </a:ext>
            </a:extLst>
          </p:cNvPr>
          <p:cNvGrpSpPr/>
          <p:nvPr/>
        </p:nvGrpSpPr>
        <p:grpSpPr>
          <a:xfrm>
            <a:off x="6165476" y="1485496"/>
            <a:ext cx="1785817" cy="1668903"/>
            <a:chOff x="7857902" y="3929769"/>
            <a:chExt cx="1790700" cy="1673466"/>
          </a:xfrm>
        </p:grpSpPr>
        <p:sp>
          <p:nvSpPr>
            <p:cNvPr id="200" name="Oval 199">
              <a:extLst>
                <a:ext uri="{FF2B5EF4-FFF2-40B4-BE49-F238E27FC236}">
                  <a16:creationId xmlns:a16="http://schemas.microsoft.com/office/drawing/2014/main" id="{BDA5116F-DDE6-6944-B87E-864A380F1329}"/>
                </a:ext>
              </a:extLst>
            </p:cNvPr>
            <p:cNvSpPr/>
            <p:nvPr/>
          </p:nvSpPr>
          <p:spPr>
            <a:xfrm>
              <a:off x="8168259" y="3929769"/>
              <a:ext cx="1169987" cy="1189037"/>
            </a:xfrm>
            <a:prstGeom prst="ellipse">
              <a:avLst/>
            </a:prstGeom>
            <a:blipFill>
              <a:blip r:embed="rId15">
                <a:grayscl/>
              </a:blip>
              <a:stretch>
                <a:fillRect/>
              </a:stretch>
            </a:blipFill>
            <a:ln w="34925">
              <a:solidFill>
                <a:srgbClr val="00AE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1931">
                <a:defRPr/>
              </a:pPr>
              <a:endParaRPr lang="en-US" sz="2394" dirty="0">
                <a:solidFill>
                  <a:srgbClr val="FEFFFF"/>
                </a:solidFill>
                <a:latin typeface="Arial" panose="020B0604020202020204"/>
              </a:endParaRPr>
            </a:p>
          </p:txBody>
        </p:sp>
        <p:sp>
          <p:nvSpPr>
            <p:cNvPr id="201" name="TextBox 181">
              <a:extLst>
                <a:ext uri="{FF2B5EF4-FFF2-40B4-BE49-F238E27FC236}">
                  <a16:creationId xmlns:a16="http://schemas.microsoft.com/office/drawing/2014/main" id="{7B97770E-A265-5447-80F1-0029EE4C9D6D}"/>
                </a:ext>
              </a:extLst>
            </p:cNvPr>
            <p:cNvSpPr txBox="1">
              <a:spLocks noChangeArrowheads="1"/>
            </p:cNvSpPr>
            <p:nvPr/>
          </p:nvSpPr>
          <p:spPr bwMode="auto">
            <a:xfrm>
              <a:off x="7857902" y="5141570"/>
              <a:ext cx="1790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1931">
                <a:defRPr/>
              </a:pPr>
              <a:r>
                <a:rPr lang="en-GB" altLang="en-US" sz="1197" dirty="0">
                  <a:solidFill>
                    <a:srgbClr val="FEFFFF"/>
                  </a:solidFill>
                  <a:latin typeface="Arial" panose="020B0604020202020204" pitchFamily="34" charset="0"/>
                  <a:cs typeface="Arial" panose="020B0604020202020204" pitchFamily="34" charset="0"/>
                </a:rPr>
                <a:t>Michael </a:t>
              </a:r>
              <a:r>
                <a:rPr lang="en-GB" altLang="en-US" sz="1197" dirty="0" err="1">
                  <a:solidFill>
                    <a:srgbClr val="FEFFFF"/>
                  </a:solidFill>
                  <a:latin typeface="Arial" panose="020B0604020202020204" pitchFamily="34" charset="0"/>
                  <a:cs typeface="Arial" panose="020B0604020202020204" pitchFamily="34" charset="0"/>
                </a:rPr>
                <a:t>Eisinger</a:t>
              </a:r>
              <a:endParaRPr lang="en-GB" altLang="en-US" sz="1197" dirty="0">
                <a:solidFill>
                  <a:srgbClr val="FEFFFF"/>
                </a:solidFill>
                <a:latin typeface="Arial" panose="020B0604020202020204" pitchFamily="34" charset="0"/>
                <a:cs typeface="Arial" panose="020B0604020202020204" pitchFamily="34" charset="0"/>
              </a:endParaRPr>
            </a:p>
            <a:p>
              <a:pPr algn="ctr" defTabSz="911931">
                <a:defRPr/>
              </a:pPr>
              <a:r>
                <a:rPr lang="en-US" altLang="en-US" sz="1197" dirty="0">
                  <a:solidFill>
                    <a:srgbClr val="FEFFFF"/>
                  </a:solidFill>
                  <a:latin typeface="Arial" panose="020B0604020202020204" pitchFamily="34" charset="0"/>
                  <a:cs typeface="Arial" panose="020B0604020202020204" pitchFamily="34" charset="0"/>
                </a:rPr>
                <a:t>Applications Engi</a:t>
              </a:r>
              <a:r>
                <a:rPr lang="en-US" altLang="en-US" sz="1197" dirty="0">
                  <a:solidFill>
                    <a:srgbClr val="FEFFFF"/>
                  </a:solidFill>
                  <a:latin typeface="Arial" panose="020B0604020202020204" pitchFamily="34" charset="0"/>
                </a:rPr>
                <a:t>neer</a:t>
              </a:r>
            </a:p>
          </p:txBody>
        </p:sp>
      </p:grpSp>
      <p:grpSp>
        <p:nvGrpSpPr>
          <p:cNvPr id="22" name="Group 21">
            <a:extLst>
              <a:ext uri="{FF2B5EF4-FFF2-40B4-BE49-F238E27FC236}">
                <a16:creationId xmlns:a16="http://schemas.microsoft.com/office/drawing/2014/main" id="{5F1B008E-683E-C018-F08A-435517A3B7A0}"/>
              </a:ext>
            </a:extLst>
          </p:cNvPr>
          <p:cNvGrpSpPr/>
          <p:nvPr/>
        </p:nvGrpSpPr>
        <p:grpSpPr>
          <a:xfrm>
            <a:off x="5572223" y="4964838"/>
            <a:ext cx="2757233" cy="1482831"/>
            <a:chOff x="7923431" y="4697057"/>
            <a:chExt cx="2764772" cy="1486886"/>
          </a:xfrm>
        </p:grpSpPr>
        <p:sp>
          <p:nvSpPr>
            <p:cNvPr id="16" name="Oval 15">
              <a:extLst>
                <a:ext uri="{FF2B5EF4-FFF2-40B4-BE49-F238E27FC236}">
                  <a16:creationId xmlns:a16="http://schemas.microsoft.com/office/drawing/2014/main" id="{0600C6AC-0494-F58A-617B-CEE3E5560E2A}"/>
                </a:ext>
              </a:extLst>
            </p:cNvPr>
            <p:cNvSpPr/>
            <p:nvPr/>
          </p:nvSpPr>
          <p:spPr>
            <a:xfrm>
              <a:off x="8706715" y="4697057"/>
              <a:ext cx="1169987" cy="1189037"/>
            </a:xfrm>
            <a:prstGeom prst="ellipse">
              <a:avLst/>
            </a:prstGeom>
            <a:blipFill>
              <a:blip r:embed="rId16">
                <a:extLst>
                  <a:ext uri="{BEBA8EAE-BF5A-486C-A8C5-ECC9F3942E4B}">
                    <a14:imgProps xmlns:a14="http://schemas.microsoft.com/office/drawing/2010/main">
                      <a14:imgLayer r:embed="rId17">
                        <a14:imgEffect>
                          <a14:saturation sat="0"/>
                        </a14:imgEffect>
                      </a14:imgLayer>
                    </a14:imgProps>
                  </a:ext>
                </a:extLst>
              </a:blip>
              <a:stretch>
                <a:fillRect/>
              </a:stretch>
            </a:blipFill>
            <a:ln w="34925">
              <a:solidFill>
                <a:srgbClr val="00AE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1931">
                <a:defRPr/>
              </a:pPr>
              <a:endParaRPr lang="en-US" sz="2394" dirty="0">
                <a:solidFill>
                  <a:srgbClr val="FEFFFF"/>
                </a:solidFill>
                <a:latin typeface="Arial" panose="020B0604020202020204"/>
              </a:endParaRPr>
            </a:p>
          </p:txBody>
        </p:sp>
        <p:sp>
          <p:nvSpPr>
            <p:cNvPr id="17" name="TextBox 181">
              <a:extLst>
                <a:ext uri="{FF2B5EF4-FFF2-40B4-BE49-F238E27FC236}">
                  <a16:creationId xmlns:a16="http://schemas.microsoft.com/office/drawing/2014/main" id="{C78242FE-D342-5DBF-DDB2-6861040B3DFE}"/>
                </a:ext>
              </a:extLst>
            </p:cNvPr>
            <p:cNvSpPr txBox="1">
              <a:spLocks noChangeArrowheads="1"/>
            </p:cNvSpPr>
            <p:nvPr/>
          </p:nvSpPr>
          <p:spPr bwMode="auto">
            <a:xfrm>
              <a:off x="7923431" y="5906944"/>
              <a:ext cx="27647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1931">
                <a:defRPr/>
              </a:pPr>
              <a:r>
                <a:rPr lang="en-US" altLang="en-US" sz="1197" dirty="0">
                  <a:solidFill>
                    <a:srgbClr val="FEFFFF"/>
                  </a:solidFill>
                  <a:latin typeface="Arial" panose="020B0604020202020204" pitchFamily="34" charset="0"/>
                  <a:cs typeface="Arial" panose="020B0604020202020204" pitchFamily="34" charset="0"/>
                </a:rPr>
                <a:t>Amina </a:t>
              </a:r>
              <a:r>
                <a:rPr lang="en-US" altLang="en-US" sz="1197" dirty="0" err="1">
                  <a:solidFill>
                    <a:srgbClr val="FEFFFF"/>
                  </a:solidFill>
                  <a:latin typeface="Arial" panose="020B0604020202020204" pitchFamily="34" charset="0"/>
                  <a:cs typeface="Arial" panose="020B0604020202020204" pitchFamily="34" charset="0"/>
                </a:rPr>
                <a:t>Maroini</a:t>
              </a:r>
              <a:r>
                <a:rPr lang="en-US" altLang="en-US" sz="1197" dirty="0">
                  <a:solidFill>
                    <a:srgbClr val="FEFFFF"/>
                  </a:solidFill>
                  <a:latin typeface="Arial" panose="020B0604020202020204" pitchFamily="34" charset="0"/>
                  <a:cs typeface="Arial" panose="020B0604020202020204" pitchFamily="34" charset="0"/>
                </a:rPr>
                <a:t> Graduate Trainee</a:t>
              </a:r>
            </a:p>
          </p:txBody>
        </p:sp>
      </p:grpSp>
      <p:grpSp>
        <p:nvGrpSpPr>
          <p:cNvPr id="14" name="Group 13">
            <a:extLst>
              <a:ext uri="{FF2B5EF4-FFF2-40B4-BE49-F238E27FC236}">
                <a16:creationId xmlns:a16="http://schemas.microsoft.com/office/drawing/2014/main" id="{0282FEA9-9468-AF7E-681B-9B0380F11AA4}"/>
              </a:ext>
            </a:extLst>
          </p:cNvPr>
          <p:cNvGrpSpPr/>
          <p:nvPr/>
        </p:nvGrpSpPr>
        <p:grpSpPr>
          <a:xfrm>
            <a:off x="9579891" y="3902525"/>
            <a:ext cx="2398578" cy="1187378"/>
            <a:chOff x="9606086" y="4661371"/>
            <a:chExt cx="2405137" cy="1190625"/>
          </a:xfrm>
        </p:grpSpPr>
        <p:sp>
          <p:nvSpPr>
            <p:cNvPr id="15" name="Round Diagonal Corner of Rectangle 14">
              <a:extLst>
                <a:ext uri="{FF2B5EF4-FFF2-40B4-BE49-F238E27FC236}">
                  <a16:creationId xmlns:a16="http://schemas.microsoft.com/office/drawing/2014/main" id="{0A0091E5-2FB5-A8A8-3012-0FB4BBCC49FA}"/>
                </a:ext>
              </a:extLst>
            </p:cNvPr>
            <p:cNvSpPr/>
            <p:nvPr/>
          </p:nvSpPr>
          <p:spPr>
            <a:xfrm>
              <a:off x="10421184" y="5318620"/>
              <a:ext cx="1590039" cy="487178"/>
            </a:xfrm>
            <a:prstGeom prst="round2DiagRect">
              <a:avLst>
                <a:gd name="adj1" fmla="val 16667"/>
                <a:gd name="adj2" fmla="val 129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defTabSz="911931">
                <a:defRPr/>
              </a:pPr>
              <a:r>
                <a:rPr lang="en-US" sz="997" dirty="0">
                  <a:solidFill>
                    <a:srgbClr val="FEFFFF"/>
                  </a:solidFill>
                  <a:latin typeface="Arial" charset="0"/>
                  <a:cs typeface="Arial" charset="0"/>
                </a:rPr>
                <a:t>Beth Dingley</a:t>
              </a:r>
            </a:p>
            <a:p>
              <a:pPr algn="r" defTabSz="911931">
                <a:defRPr/>
              </a:pPr>
              <a:r>
                <a:rPr lang="en-US" sz="997" dirty="0">
                  <a:solidFill>
                    <a:srgbClr val="FEFFFF"/>
                  </a:solidFill>
                  <a:latin typeface="Arial" charset="0"/>
                  <a:cs typeface="Arial" charset="0"/>
                </a:rPr>
                <a:t>Communications Manager</a:t>
              </a:r>
            </a:p>
          </p:txBody>
        </p:sp>
        <p:sp>
          <p:nvSpPr>
            <p:cNvPr id="18" name="Oval 17">
              <a:extLst>
                <a:ext uri="{FF2B5EF4-FFF2-40B4-BE49-F238E27FC236}">
                  <a16:creationId xmlns:a16="http://schemas.microsoft.com/office/drawing/2014/main" id="{BC2D8ED4-7440-E10F-5339-6C0310F2AF39}"/>
                </a:ext>
              </a:extLst>
            </p:cNvPr>
            <p:cNvSpPr>
              <a:spLocks/>
            </p:cNvSpPr>
            <p:nvPr/>
          </p:nvSpPr>
          <p:spPr bwMode="auto">
            <a:xfrm>
              <a:off x="9606086" y="4661371"/>
              <a:ext cx="1169988" cy="1190625"/>
            </a:xfrm>
            <a:prstGeom prst="ellipse">
              <a:avLst/>
            </a:prstGeom>
            <a:blipFill dpi="0" rotWithShape="1">
              <a:blip r:embed="rId18">
                <a:extLst>
                  <a:ext uri="{BEBA8EAE-BF5A-486C-A8C5-ECC9F3942E4B}">
                    <a14:imgProps xmlns:a14="http://schemas.microsoft.com/office/drawing/2010/main">
                      <a14:imgLayer r:embed="rId19">
                        <a14:imgEffect>
                          <a14:colorTemperature colorTemp="4700"/>
                        </a14:imgEffect>
                        <a14:imgEffect>
                          <a14:saturation sat="0"/>
                        </a14:imgEffect>
                      </a14:imgLayer>
                    </a14:imgProps>
                  </a:ext>
                </a:extLst>
              </a:blip>
              <a:srcRect/>
              <a:stretch>
                <a:fillRect/>
              </a:stretch>
            </a:blipFill>
            <a:ln w="34925" algn="ctr">
              <a:solidFill>
                <a:schemeClr val="tx2"/>
              </a:solidFill>
              <a:round/>
              <a:headEnd/>
              <a:tailEnd/>
            </a:ln>
          </p:spPr>
          <p:txBody>
            <a:bodyPr anchor="ctr"/>
            <a:lstStyle/>
            <a:p>
              <a:pPr algn="ctr" defTabSz="911931">
                <a:defRPr/>
              </a:pPr>
              <a:endParaRPr lang="en-US" sz="2394" dirty="0">
                <a:solidFill>
                  <a:srgbClr val="FEFFFF"/>
                </a:solidFill>
                <a:latin typeface="Arial" panose="020B0604020202020204"/>
              </a:endParaRPr>
            </a:p>
          </p:txBody>
        </p:sp>
      </p:grpSp>
      <p:grpSp>
        <p:nvGrpSpPr>
          <p:cNvPr id="37" name="Group 36">
            <a:extLst>
              <a:ext uri="{FF2B5EF4-FFF2-40B4-BE49-F238E27FC236}">
                <a16:creationId xmlns:a16="http://schemas.microsoft.com/office/drawing/2014/main" id="{C575315F-9CA9-27C7-A7DC-78DF69EF9F23}"/>
              </a:ext>
            </a:extLst>
          </p:cNvPr>
          <p:cNvGrpSpPr/>
          <p:nvPr/>
        </p:nvGrpSpPr>
        <p:grpSpPr>
          <a:xfrm>
            <a:off x="9579891" y="2662283"/>
            <a:ext cx="2398578" cy="1190632"/>
            <a:chOff x="9606086" y="2819329"/>
            <a:chExt cx="2405137" cy="1193888"/>
          </a:xfrm>
        </p:grpSpPr>
        <p:grpSp>
          <p:nvGrpSpPr>
            <p:cNvPr id="87" name="Group 86">
              <a:extLst>
                <a:ext uri="{FF2B5EF4-FFF2-40B4-BE49-F238E27FC236}">
                  <a16:creationId xmlns:a16="http://schemas.microsoft.com/office/drawing/2014/main" id="{D1F13D60-1B9E-8F4B-BEB1-2A8632A62EDE}"/>
                </a:ext>
              </a:extLst>
            </p:cNvPr>
            <p:cNvGrpSpPr/>
            <p:nvPr/>
          </p:nvGrpSpPr>
          <p:grpSpPr>
            <a:xfrm>
              <a:off x="9606086" y="2822592"/>
              <a:ext cx="2405137" cy="1190625"/>
              <a:chOff x="9588585" y="3055826"/>
              <a:chExt cx="2405137" cy="1190625"/>
            </a:xfrm>
          </p:grpSpPr>
          <p:sp>
            <p:nvSpPr>
              <p:cNvPr id="78" name="Round Diagonal Corner of Rectangle 77">
                <a:extLst>
                  <a:ext uri="{FF2B5EF4-FFF2-40B4-BE49-F238E27FC236}">
                    <a16:creationId xmlns:a16="http://schemas.microsoft.com/office/drawing/2014/main" id="{9458F347-1879-EF49-82F3-E4D9313A81F9}"/>
                  </a:ext>
                </a:extLst>
              </p:cNvPr>
              <p:cNvSpPr/>
              <p:nvPr/>
            </p:nvSpPr>
            <p:spPr>
              <a:xfrm>
                <a:off x="10403683" y="3713075"/>
                <a:ext cx="1590039" cy="486000"/>
              </a:xfrm>
              <a:prstGeom prst="round2DiagRect">
                <a:avLst>
                  <a:gd name="adj1" fmla="val 16667"/>
                  <a:gd name="adj2" fmla="val 129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defTabSz="911931">
                  <a:defRPr/>
                </a:pPr>
                <a:r>
                  <a:rPr lang="en-US" sz="997" dirty="0">
                    <a:solidFill>
                      <a:srgbClr val="FEFFFF"/>
                    </a:solidFill>
                    <a:latin typeface="Arial" charset="0"/>
                    <a:cs typeface="Arial" charset="0"/>
                  </a:rPr>
                  <a:t>Briony Turner</a:t>
                </a:r>
              </a:p>
              <a:p>
                <a:pPr algn="r" defTabSz="911931">
                  <a:defRPr/>
                </a:pPr>
                <a:r>
                  <a:rPr lang="en-US" sz="997" dirty="0">
                    <a:solidFill>
                      <a:srgbClr val="FEFFFF"/>
                    </a:solidFill>
                    <a:latin typeface="Arial" charset="0"/>
                    <a:cs typeface="Arial" charset="0"/>
                  </a:rPr>
                  <a:t>Project Manager</a:t>
                </a:r>
              </a:p>
            </p:txBody>
          </p:sp>
          <p:sp>
            <p:nvSpPr>
              <p:cNvPr id="74" name="Oval 73">
                <a:extLst>
                  <a:ext uri="{FF2B5EF4-FFF2-40B4-BE49-F238E27FC236}">
                    <a16:creationId xmlns:a16="http://schemas.microsoft.com/office/drawing/2014/main" id="{AF86684E-1DB1-4749-8F01-FF6ED1254B6F}"/>
                  </a:ext>
                </a:extLst>
              </p:cNvPr>
              <p:cNvSpPr>
                <a:spLocks/>
              </p:cNvSpPr>
              <p:nvPr/>
            </p:nvSpPr>
            <p:spPr bwMode="auto">
              <a:xfrm>
                <a:off x="9588585" y="3055826"/>
                <a:ext cx="1169988" cy="1190625"/>
              </a:xfrm>
              <a:prstGeom prst="ellipse">
                <a:avLst/>
              </a:prstGeom>
              <a:blipFill dpi="0" rotWithShape="1">
                <a:blip r:embed="rId20">
                  <a:grayscl/>
                </a:blip>
                <a:srcRect/>
                <a:stretch>
                  <a:fillRect/>
                </a:stretch>
              </a:blipFill>
              <a:ln w="34925" algn="ctr">
                <a:solidFill>
                  <a:schemeClr val="tx2"/>
                </a:solidFill>
                <a:round/>
                <a:headEnd/>
                <a:tailEnd/>
              </a:ln>
            </p:spPr>
            <p:txBody>
              <a:bodyPr anchor="ctr"/>
              <a:lstStyle/>
              <a:p>
                <a:pPr algn="ctr" defTabSz="911931">
                  <a:defRPr/>
                </a:pPr>
                <a:endParaRPr lang="en-US" sz="2394" dirty="0">
                  <a:solidFill>
                    <a:srgbClr val="FEFFFF"/>
                  </a:solidFill>
                  <a:latin typeface="Arial" panose="020B0604020202020204"/>
                </a:endParaRPr>
              </a:p>
            </p:txBody>
          </p:sp>
        </p:grpSp>
        <p:sp>
          <p:nvSpPr>
            <p:cNvPr id="21" name="Oval 20">
              <a:extLst>
                <a:ext uri="{FF2B5EF4-FFF2-40B4-BE49-F238E27FC236}">
                  <a16:creationId xmlns:a16="http://schemas.microsoft.com/office/drawing/2014/main" id="{C16969BC-8E5F-43D3-4C69-07BA2B4E8355}"/>
                </a:ext>
              </a:extLst>
            </p:cNvPr>
            <p:cNvSpPr>
              <a:spLocks/>
            </p:cNvSpPr>
            <p:nvPr/>
          </p:nvSpPr>
          <p:spPr bwMode="auto">
            <a:xfrm>
              <a:off x="9606086" y="2819329"/>
              <a:ext cx="1169988" cy="1190625"/>
            </a:xfrm>
            <a:prstGeom prst="ellipse">
              <a:avLst/>
            </a:prstGeom>
            <a:blipFill dpi="0" rotWithShape="1">
              <a:blip r:embed="rId20">
                <a:grayscl/>
              </a:blip>
              <a:srcRect/>
              <a:stretch>
                <a:fillRect/>
              </a:stretch>
            </a:blipFill>
            <a:ln w="34925" algn="ctr">
              <a:solidFill>
                <a:schemeClr val="tx2"/>
              </a:solidFill>
              <a:round/>
              <a:headEnd/>
              <a:tailEnd/>
            </a:ln>
          </p:spPr>
          <p:txBody>
            <a:bodyPr anchor="ctr"/>
            <a:lstStyle/>
            <a:p>
              <a:pPr algn="ctr" defTabSz="911931">
                <a:defRPr/>
              </a:pPr>
              <a:endParaRPr lang="en-US" sz="2394" dirty="0">
                <a:solidFill>
                  <a:srgbClr val="FEFFFF"/>
                </a:solidFill>
                <a:latin typeface="Arial" panose="020B0604020202020204"/>
              </a:endParaRPr>
            </a:p>
          </p:txBody>
        </p:sp>
      </p:grpSp>
      <p:grpSp>
        <p:nvGrpSpPr>
          <p:cNvPr id="32" name="Group 31">
            <a:extLst>
              <a:ext uri="{FF2B5EF4-FFF2-40B4-BE49-F238E27FC236}">
                <a16:creationId xmlns:a16="http://schemas.microsoft.com/office/drawing/2014/main" id="{2FCAAFF6-B409-8B91-BF36-4EB42803D930}"/>
              </a:ext>
            </a:extLst>
          </p:cNvPr>
          <p:cNvGrpSpPr/>
          <p:nvPr/>
        </p:nvGrpSpPr>
        <p:grpSpPr>
          <a:xfrm>
            <a:off x="2667296" y="4948097"/>
            <a:ext cx="2573867" cy="1499573"/>
            <a:chOff x="5861214" y="3316307"/>
            <a:chExt cx="2580905" cy="1503673"/>
          </a:xfrm>
        </p:grpSpPr>
        <p:sp>
          <p:nvSpPr>
            <p:cNvPr id="24" name="Oval 23">
              <a:extLst>
                <a:ext uri="{FF2B5EF4-FFF2-40B4-BE49-F238E27FC236}">
                  <a16:creationId xmlns:a16="http://schemas.microsoft.com/office/drawing/2014/main" id="{D01A664C-28A2-E8E7-4D35-2B64C82297A9}"/>
                </a:ext>
              </a:extLst>
            </p:cNvPr>
            <p:cNvSpPr/>
            <p:nvPr/>
          </p:nvSpPr>
          <p:spPr>
            <a:xfrm>
              <a:off x="6566673" y="3316307"/>
              <a:ext cx="1169987" cy="1189037"/>
            </a:xfrm>
            <a:prstGeom prst="ellipse">
              <a:avLst/>
            </a:prstGeom>
            <a:blipFill>
              <a:blip r:embed="rId21">
                <a:extLst>
                  <a:ext uri="{BEBA8EAE-BF5A-486C-A8C5-ECC9F3942E4B}">
                    <a14:imgProps xmlns:a14="http://schemas.microsoft.com/office/drawing/2010/main">
                      <a14:imgLayer r:embed="rId22">
                        <a14:imgEffect>
                          <a14:colorTemperature colorTemp="4700"/>
                        </a14:imgEffect>
                        <a14:imgEffect>
                          <a14:saturation sat="0"/>
                        </a14:imgEffect>
                      </a14:imgLayer>
                    </a14:imgProps>
                  </a:ext>
                </a:extLst>
              </a:blip>
              <a:stretch>
                <a:fillRect/>
              </a:stretch>
            </a:blipFill>
            <a:ln w="34925">
              <a:solidFill>
                <a:srgbClr val="00AE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1931">
                <a:defRPr/>
              </a:pPr>
              <a:endParaRPr lang="en-US" sz="2394" dirty="0">
                <a:solidFill>
                  <a:srgbClr val="FEFFFF"/>
                </a:solidFill>
                <a:latin typeface="Arial" panose="020B0604020202020204"/>
              </a:endParaRPr>
            </a:p>
          </p:txBody>
        </p:sp>
        <p:sp>
          <p:nvSpPr>
            <p:cNvPr id="27" name="TextBox 181">
              <a:extLst>
                <a:ext uri="{FF2B5EF4-FFF2-40B4-BE49-F238E27FC236}">
                  <a16:creationId xmlns:a16="http://schemas.microsoft.com/office/drawing/2014/main" id="{27240A1A-7F02-F0BC-7F75-860B743AC933}"/>
                </a:ext>
              </a:extLst>
            </p:cNvPr>
            <p:cNvSpPr txBox="1">
              <a:spLocks noChangeArrowheads="1"/>
            </p:cNvSpPr>
            <p:nvPr/>
          </p:nvSpPr>
          <p:spPr bwMode="auto">
            <a:xfrm>
              <a:off x="5861214" y="4542981"/>
              <a:ext cx="25809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1931">
                <a:defRPr/>
              </a:pPr>
              <a:r>
                <a:rPr lang="en-US" altLang="en-US" sz="1197" dirty="0">
                  <a:solidFill>
                    <a:srgbClr val="FEFFFF"/>
                  </a:solidFill>
                  <a:latin typeface="Arial" panose="020B0604020202020204" pitchFamily="34" charset="0"/>
                  <a:cs typeface="Arial" panose="020B0604020202020204" pitchFamily="34" charset="0"/>
                </a:rPr>
                <a:t>Anna </a:t>
              </a:r>
              <a:r>
                <a:rPr lang="en-US" altLang="en-US" sz="1197" dirty="0" err="1">
                  <a:solidFill>
                    <a:srgbClr val="FEFFFF"/>
                  </a:solidFill>
                  <a:latin typeface="Arial" panose="020B0604020202020204" pitchFamily="34" charset="0"/>
                  <a:cs typeface="Arial" panose="020B0604020202020204" pitchFamily="34" charset="0"/>
                </a:rPr>
                <a:t>Jungbluth</a:t>
              </a:r>
              <a:r>
                <a:rPr lang="en-US" altLang="en-US" sz="1197" dirty="0">
                  <a:solidFill>
                    <a:srgbClr val="FEFFFF"/>
                  </a:solidFill>
                  <a:latin typeface="Arial" panose="020B0604020202020204" pitchFamily="34" charset="0"/>
                  <a:cs typeface="Arial" panose="020B0604020202020204" pitchFamily="34" charset="0"/>
                </a:rPr>
                <a:t> Research Fellow</a:t>
              </a:r>
            </a:p>
          </p:txBody>
        </p:sp>
      </p:grpSp>
      <p:grpSp>
        <p:nvGrpSpPr>
          <p:cNvPr id="19" name="Group 18">
            <a:extLst>
              <a:ext uri="{FF2B5EF4-FFF2-40B4-BE49-F238E27FC236}">
                <a16:creationId xmlns:a16="http://schemas.microsoft.com/office/drawing/2014/main" id="{DD77754C-0A9B-C2A1-0B17-EB1EB1FC4775}"/>
              </a:ext>
            </a:extLst>
          </p:cNvPr>
          <p:cNvGrpSpPr/>
          <p:nvPr/>
        </p:nvGrpSpPr>
        <p:grpSpPr>
          <a:xfrm>
            <a:off x="6176074" y="3238102"/>
            <a:ext cx="1785817" cy="1683735"/>
            <a:chOff x="4616088" y="3237579"/>
            <a:chExt cx="1790700" cy="1688339"/>
          </a:xfrm>
        </p:grpSpPr>
        <p:sp>
          <p:nvSpPr>
            <p:cNvPr id="3" name="Oval 2">
              <a:extLst>
                <a:ext uri="{FF2B5EF4-FFF2-40B4-BE49-F238E27FC236}">
                  <a16:creationId xmlns:a16="http://schemas.microsoft.com/office/drawing/2014/main" id="{76A1BDAB-BC8D-B243-9CA6-2540E1E6AF19}"/>
                </a:ext>
              </a:extLst>
            </p:cNvPr>
            <p:cNvSpPr/>
            <p:nvPr/>
          </p:nvSpPr>
          <p:spPr>
            <a:xfrm>
              <a:off x="4917438" y="3237579"/>
              <a:ext cx="1188000" cy="1188000"/>
            </a:xfrm>
            <a:prstGeom prst="ellipse">
              <a:avLst/>
            </a:prstGeom>
            <a:blipFill>
              <a:blip r:embed="rId23">
                <a:extLst>
                  <a:ext uri="{BEBA8EAE-BF5A-486C-A8C5-ECC9F3942E4B}">
                    <a14:imgProps xmlns:a14="http://schemas.microsoft.com/office/drawing/2010/main">
                      <a14:imgLayer r:embed="rId24">
                        <a14:imgEffect>
                          <a14:saturation sat="1000"/>
                        </a14:imgEffect>
                      </a14:imgLayer>
                    </a14:imgProps>
                  </a:ext>
                </a:extLst>
              </a:blip>
              <a:stretch>
                <a:fillRect/>
              </a:stretch>
            </a:blipFill>
            <a:ln w="34925">
              <a:solidFill>
                <a:srgbClr val="00AE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1931">
                <a:defRPr/>
              </a:pPr>
              <a:endParaRPr lang="en-US" sz="2394" dirty="0">
                <a:solidFill>
                  <a:srgbClr val="FEFFFF"/>
                </a:solidFill>
                <a:latin typeface="Arial" panose="020B0604020202020204"/>
              </a:endParaRPr>
            </a:p>
          </p:txBody>
        </p:sp>
        <p:sp>
          <p:nvSpPr>
            <p:cNvPr id="28" name="TextBox 181">
              <a:extLst>
                <a:ext uri="{FF2B5EF4-FFF2-40B4-BE49-F238E27FC236}">
                  <a16:creationId xmlns:a16="http://schemas.microsoft.com/office/drawing/2014/main" id="{97FDD595-9CE2-6C7A-CFB5-EC81ABF7EA4D}"/>
                </a:ext>
              </a:extLst>
            </p:cNvPr>
            <p:cNvSpPr txBox="1">
              <a:spLocks noChangeArrowheads="1"/>
            </p:cNvSpPr>
            <p:nvPr/>
          </p:nvSpPr>
          <p:spPr bwMode="auto">
            <a:xfrm>
              <a:off x="4616088" y="4464253"/>
              <a:ext cx="1790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1931">
                <a:defRPr/>
              </a:pPr>
              <a:r>
                <a:rPr lang="en-US" altLang="en-US" sz="1197" dirty="0">
                  <a:solidFill>
                    <a:srgbClr val="FEFFFF"/>
                  </a:solidFill>
                  <a:latin typeface="Arial" panose="020B0604020202020204" pitchFamily="34" charset="0"/>
                  <a:cs typeface="Arial" panose="020B0604020202020204" pitchFamily="34" charset="0"/>
                </a:rPr>
                <a:t>Victoria Ayala</a:t>
              </a:r>
            </a:p>
            <a:p>
              <a:pPr algn="ctr" defTabSz="911931">
                <a:defRPr/>
              </a:pPr>
              <a:r>
                <a:rPr lang="en-US" altLang="en-US" sz="1197" dirty="0">
                  <a:solidFill>
                    <a:srgbClr val="FEFFFF"/>
                  </a:solidFill>
                  <a:latin typeface="Arial" panose="020B0604020202020204" pitchFamily="34" charset="0"/>
                  <a:cs typeface="Arial" panose="020B0604020202020204" pitchFamily="34" charset="0"/>
                </a:rPr>
                <a:t>PA to Climate Office</a:t>
              </a:r>
            </a:p>
          </p:txBody>
        </p:sp>
      </p:grpSp>
      <p:grpSp>
        <p:nvGrpSpPr>
          <p:cNvPr id="36" name="Group 35">
            <a:extLst>
              <a:ext uri="{FF2B5EF4-FFF2-40B4-BE49-F238E27FC236}">
                <a16:creationId xmlns:a16="http://schemas.microsoft.com/office/drawing/2014/main" id="{F3CDD12D-F47F-F9C2-CFF1-9B8F54C718AC}"/>
              </a:ext>
            </a:extLst>
          </p:cNvPr>
          <p:cNvGrpSpPr/>
          <p:nvPr/>
        </p:nvGrpSpPr>
        <p:grpSpPr>
          <a:xfrm>
            <a:off x="9591496" y="5139513"/>
            <a:ext cx="2398578" cy="1187378"/>
            <a:chOff x="9617722" y="5235028"/>
            <a:chExt cx="2405137" cy="1190625"/>
          </a:xfrm>
        </p:grpSpPr>
        <p:sp>
          <p:nvSpPr>
            <p:cNvPr id="34" name="Round Diagonal Corner of Rectangle 33">
              <a:extLst>
                <a:ext uri="{FF2B5EF4-FFF2-40B4-BE49-F238E27FC236}">
                  <a16:creationId xmlns:a16="http://schemas.microsoft.com/office/drawing/2014/main" id="{4A6FE723-F6C0-B62F-0FA3-AE9516419B1A}"/>
                </a:ext>
              </a:extLst>
            </p:cNvPr>
            <p:cNvSpPr/>
            <p:nvPr/>
          </p:nvSpPr>
          <p:spPr>
            <a:xfrm>
              <a:off x="10432820" y="5892277"/>
              <a:ext cx="1590039" cy="487178"/>
            </a:xfrm>
            <a:prstGeom prst="round2DiagRect">
              <a:avLst>
                <a:gd name="adj1" fmla="val 16667"/>
                <a:gd name="adj2" fmla="val 129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defTabSz="911931">
                <a:defRPr/>
              </a:pPr>
              <a:r>
                <a:rPr lang="en-US" sz="997" dirty="0">
                  <a:solidFill>
                    <a:srgbClr val="FEFFFF"/>
                  </a:solidFill>
                  <a:latin typeface="Arial" charset="0"/>
                  <a:cs typeface="Arial" charset="0"/>
                </a:rPr>
                <a:t>Daniel Ellis</a:t>
              </a:r>
            </a:p>
            <a:p>
              <a:pPr algn="r" defTabSz="911931">
                <a:defRPr/>
              </a:pPr>
              <a:r>
                <a:rPr lang="en-US" sz="997" dirty="0">
                  <a:solidFill>
                    <a:srgbClr val="FEFFFF"/>
                  </a:solidFill>
                  <a:latin typeface="Arial" charset="0"/>
                  <a:cs typeface="Arial" charset="0"/>
                </a:rPr>
                <a:t>Technical Officer</a:t>
              </a:r>
            </a:p>
          </p:txBody>
        </p:sp>
        <p:sp>
          <p:nvSpPr>
            <p:cNvPr id="35" name="Oval 34">
              <a:extLst>
                <a:ext uri="{FF2B5EF4-FFF2-40B4-BE49-F238E27FC236}">
                  <a16:creationId xmlns:a16="http://schemas.microsoft.com/office/drawing/2014/main" id="{ACCE6070-AC10-DDBE-A7F9-822C652AA1EE}"/>
                </a:ext>
              </a:extLst>
            </p:cNvPr>
            <p:cNvSpPr>
              <a:spLocks/>
            </p:cNvSpPr>
            <p:nvPr/>
          </p:nvSpPr>
          <p:spPr bwMode="auto">
            <a:xfrm>
              <a:off x="9617722" y="5235028"/>
              <a:ext cx="1169988" cy="1190625"/>
            </a:xfrm>
            <a:prstGeom prst="ellipse">
              <a:avLst/>
            </a:prstGeom>
            <a:blipFill dpi="0" rotWithShape="1">
              <a:blip r:embed="rId25">
                <a:grayscl/>
              </a:blip>
              <a:srcRect/>
              <a:stretch>
                <a:fillRect/>
              </a:stretch>
            </a:blipFill>
            <a:ln w="34925" algn="ctr">
              <a:solidFill>
                <a:schemeClr val="tx2"/>
              </a:solidFill>
              <a:round/>
              <a:headEnd/>
              <a:tailEnd/>
            </a:ln>
          </p:spPr>
          <p:txBody>
            <a:bodyPr anchor="ctr"/>
            <a:lstStyle/>
            <a:p>
              <a:pPr algn="ctr" defTabSz="911931">
                <a:defRPr/>
              </a:pPr>
              <a:endParaRPr lang="en-US" sz="2394" dirty="0">
                <a:solidFill>
                  <a:srgbClr val="FEFFFF"/>
                </a:solidFill>
                <a:latin typeface="Arial" panose="020B0604020202020204"/>
              </a:endParaRPr>
            </a:p>
          </p:txBody>
        </p:sp>
      </p:grpSp>
    </p:spTree>
    <p:extLst>
      <p:ext uri="{BB962C8B-B14F-4D97-AF65-F5344CB8AC3E}">
        <p14:creationId xmlns:p14="http://schemas.microsoft.com/office/powerpoint/2010/main" val="1251906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4">
            <a:extLst>
              <a:ext uri="{FF2B5EF4-FFF2-40B4-BE49-F238E27FC236}">
                <a16:creationId xmlns:a16="http://schemas.microsoft.com/office/drawing/2014/main" id="{7D330F5B-C6D9-8519-7C6D-1BBB3D16FDD1}"/>
              </a:ext>
            </a:extLst>
          </p:cNvPr>
          <p:cNvSpPr txBox="1">
            <a:spLocks noChangeArrowheads="1"/>
          </p:cNvSpPr>
          <p:nvPr/>
        </p:nvSpPr>
        <p:spPr bwMode="auto">
          <a:xfrm>
            <a:off x="6896847" y="5219249"/>
            <a:ext cx="5109724" cy="276244"/>
          </a:xfrm>
          <a:prstGeom prst="rect">
            <a:avLst/>
          </a:prstGeom>
          <a:noFill/>
          <a:ln>
            <a:noFill/>
          </a:ln>
          <a:effectLst/>
        </p:spPr>
        <p:txBody>
          <a:bodyPr wrap="square">
            <a:spAutoFit/>
          </a:bodyPr>
          <a:lstStyle/>
          <a:p>
            <a:pPr algn="r" defTabSz="911931" eaLnBrk="1" hangingPunct="1">
              <a:spcBef>
                <a:spcPts val="0"/>
              </a:spcBef>
              <a:defRPr/>
            </a:pPr>
            <a:r>
              <a:rPr lang="en-GB" sz="1197" dirty="0">
                <a:solidFill>
                  <a:srgbClr val="FEFFFF"/>
                </a:solidFill>
                <a:latin typeface="Arial" panose="020B0604020202020204" pitchFamily="34" charset="0"/>
                <a:ea typeface="+mn-ea"/>
                <a:cs typeface="Arial" panose="020B0604020202020204" pitchFamily="34" charset="0"/>
              </a:rPr>
              <a:t> </a:t>
            </a:r>
          </a:p>
        </p:txBody>
      </p:sp>
      <p:sp>
        <p:nvSpPr>
          <p:cNvPr id="4" name="Text Box 99">
            <a:extLst>
              <a:ext uri="{FF2B5EF4-FFF2-40B4-BE49-F238E27FC236}">
                <a16:creationId xmlns:a16="http://schemas.microsoft.com/office/drawing/2014/main" id="{1ED82C5C-71C2-CDF6-A80F-CE30692169E1}"/>
              </a:ext>
            </a:extLst>
          </p:cNvPr>
          <p:cNvSpPr/>
          <p:nvPr/>
        </p:nvSpPr>
        <p:spPr>
          <a:xfrm>
            <a:off x="7268691" y="5584764"/>
            <a:ext cx="4737879" cy="216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1931" eaLnBrk="1" hangingPunct="1">
              <a:defRPr/>
            </a:pPr>
            <a:endParaRPr lang="en-GB" sz="1197" dirty="0">
              <a:solidFill>
                <a:srgbClr val="FEFFFF"/>
              </a:solidFill>
              <a:latin typeface="Arial" panose="020B0604020202020204" pitchFamily="34" charset="0"/>
              <a:cs typeface="Arial" panose="020B0604020202020204" pitchFamily="34" charset="0"/>
            </a:endParaRPr>
          </a:p>
        </p:txBody>
      </p:sp>
      <p:sp>
        <p:nvSpPr>
          <p:cNvPr id="5" name="Rectangle 19">
            <a:extLst>
              <a:ext uri="{FF2B5EF4-FFF2-40B4-BE49-F238E27FC236}">
                <a16:creationId xmlns:a16="http://schemas.microsoft.com/office/drawing/2014/main" id="{38511341-51AE-A667-67A2-11D9C836D844}"/>
              </a:ext>
            </a:extLst>
          </p:cNvPr>
          <p:cNvSpPr txBox="1">
            <a:spLocks noChangeArrowheads="1"/>
          </p:cNvSpPr>
          <p:nvPr/>
        </p:nvSpPr>
        <p:spPr bwMode="auto">
          <a:xfrm>
            <a:off x="5705791" y="606037"/>
            <a:ext cx="11680493" cy="80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961" tIns="43981" rIns="87961" bIns="43981" numCol="1" anchor="b" anchorCtr="0" compatLnSpc="1">
            <a:prstTxWarp prst="textNoShape">
              <a:avLst/>
            </a:prstTxWarp>
            <a:spAutoFit/>
          </a:bodyPr>
          <a:lstStyle/>
          <a:p>
            <a:pPr defTabSz="879649" eaLnBrk="1" hangingPunct="1">
              <a:defRPr/>
            </a:pPr>
            <a:r>
              <a:rPr lang="en-GB" sz="3079" b="1" dirty="0">
                <a:solidFill>
                  <a:srgbClr val="FEFFFF"/>
                </a:solidFill>
                <a:latin typeface="ESAnotes"/>
                <a:ea typeface="+mn-ea"/>
                <a:cs typeface="Arial" panose="020B0604020202020204" pitchFamily="34" charset="0"/>
              </a:rPr>
              <a:t>IPCC SYNTHESIS REPORT</a:t>
            </a:r>
          </a:p>
          <a:p>
            <a:pPr defTabSz="879649" eaLnBrk="1" hangingPunct="1">
              <a:defRPr/>
            </a:pPr>
            <a:r>
              <a:rPr lang="en-GB" sz="1596" dirty="0">
                <a:solidFill>
                  <a:srgbClr val="FEFFFF"/>
                </a:solidFill>
                <a:latin typeface="ESAnotes"/>
                <a:ea typeface="+mn-ea"/>
                <a:cs typeface="Arial" panose="020B0604020202020204" pitchFamily="34" charset="0"/>
              </a:rPr>
              <a:t>Release date: 20 March 2023</a:t>
            </a:r>
          </a:p>
        </p:txBody>
      </p:sp>
      <p:pic>
        <p:nvPicPr>
          <p:cNvPr id="6" name="Picture 5" descr="A picture containing graphical user interface&#10;&#10;Description automatically generated">
            <a:extLst>
              <a:ext uri="{FF2B5EF4-FFF2-40B4-BE49-F238E27FC236}">
                <a16:creationId xmlns:a16="http://schemas.microsoft.com/office/drawing/2014/main" id="{A96C7308-4873-AF44-48C0-0FBE8F5A10D4}"/>
              </a:ext>
            </a:extLst>
          </p:cNvPr>
          <p:cNvPicPr>
            <a:picLocks/>
          </p:cNvPicPr>
          <p:nvPr/>
        </p:nvPicPr>
        <p:blipFill rotWithShape="1">
          <a:blip r:embed="rId3" cstate="print">
            <a:extLst>
              <a:ext uri="{28A0092B-C50C-407E-A947-70E740481C1C}">
                <a14:useLocalDpi xmlns:a14="http://schemas.microsoft.com/office/drawing/2010/main" val="0"/>
              </a:ext>
            </a:extLst>
          </a:blip>
          <a:srcRect l="3006" r="4457"/>
          <a:stretch/>
        </p:blipFill>
        <p:spPr>
          <a:xfrm>
            <a:off x="3665219" y="3594171"/>
            <a:ext cx="1662255" cy="2333619"/>
          </a:xfrm>
          <a:prstGeom prst="rect">
            <a:avLst/>
          </a:prstGeom>
        </p:spPr>
      </p:pic>
      <p:pic>
        <p:nvPicPr>
          <p:cNvPr id="7" name="Picture 6" descr="Graphical user interface, diagram&#10;&#10;Description automatically generated">
            <a:extLst>
              <a:ext uri="{FF2B5EF4-FFF2-40B4-BE49-F238E27FC236}">
                <a16:creationId xmlns:a16="http://schemas.microsoft.com/office/drawing/2014/main" id="{A4BF29EC-895D-F84F-0A05-DA8A0B1FF905}"/>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642452" y="1187027"/>
            <a:ext cx="1663715" cy="2333619"/>
          </a:xfrm>
          <a:prstGeom prst="rect">
            <a:avLst/>
          </a:prstGeom>
          <a:effectLst>
            <a:glow rad="127000">
              <a:schemeClr val="tx1"/>
            </a:glow>
            <a:softEdge rad="724844"/>
          </a:effectLst>
          <a:scene3d>
            <a:camera prst="orthographicFront"/>
            <a:lightRig rig="threePt" dir="t"/>
          </a:scene3d>
          <a:sp3d contourW="19050"/>
        </p:spPr>
      </p:pic>
      <p:pic>
        <p:nvPicPr>
          <p:cNvPr id="8" name="Picture 7" descr="Map&#10;&#10;Description automatically generated">
            <a:extLst>
              <a:ext uri="{FF2B5EF4-FFF2-40B4-BE49-F238E27FC236}">
                <a16:creationId xmlns:a16="http://schemas.microsoft.com/office/drawing/2014/main" id="{02042168-A6D2-7BFA-6C49-21519836B806}"/>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980197" y="1187027"/>
            <a:ext cx="1662255" cy="2333619"/>
          </a:xfrm>
          <a:prstGeom prst="rect">
            <a:avLst/>
          </a:prstGeom>
          <a:effectLst>
            <a:glow rad="127000">
              <a:schemeClr val="tx1"/>
            </a:glow>
            <a:softEdge rad="724844"/>
          </a:effectLst>
          <a:scene3d>
            <a:camera prst="orthographicFront"/>
            <a:lightRig rig="threePt" dir="t"/>
          </a:scene3d>
          <a:sp3d contourW="19050"/>
        </p:spPr>
      </p:pic>
      <p:pic>
        <p:nvPicPr>
          <p:cNvPr id="9" name="Picture 8" descr="Map&#10;&#10;Description automatically generated">
            <a:extLst>
              <a:ext uri="{FF2B5EF4-FFF2-40B4-BE49-F238E27FC236}">
                <a16:creationId xmlns:a16="http://schemas.microsoft.com/office/drawing/2014/main" id="{E60438FB-BDE0-E043-5AD6-2A361A7393E1}"/>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384811" y="1187027"/>
            <a:ext cx="1662255" cy="2333619"/>
          </a:xfrm>
          <a:prstGeom prst="rect">
            <a:avLst/>
          </a:prstGeom>
          <a:effectLst>
            <a:glow rad="127000">
              <a:schemeClr val="tx1"/>
            </a:glow>
            <a:softEdge rad="724844"/>
          </a:effectLst>
          <a:scene3d>
            <a:camera prst="orthographicFront"/>
            <a:lightRig rig="threePt" dir="t"/>
          </a:scene3d>
          <a:sp3d contourW="19050"/>
        </p:spPr>
      </p:pic>
      <p:pic>
        <p:nvPicPr>
          <p:cNvPr id="10" name="Picture 9" descr="A picture containing text, electronics, display, screenshot&#10;&#10;Description automatically generated">
            <a:extLst>
              <a:ext uri="{FF2B5EF4-FFF2-40B4-BE49-F238E27FC236}">
                <a16:creationId xmlns:a16="http://schemas.microsoft.com/office/drawing/2014/main" id="{1DC3CE2B-C4CB-7312-4C92-943275CE40B7}"/>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381486" y="3594171"/>
            <a:ext cx="1662255" cy="2333619"/>
          </a:xfrm>
          <a:prstGeom prst="rect">
            <a:avLst/>
          </a:prstGeom>
        </p:spPr>
      </p:pic>
      <p:pic>
        <p:nvPicPr>
          <p:cNvPr id="11" name="Picture 10" descr="Graphical user interface, website&#10;&#10;Description automatically generated">
            <a:extLst>
              <a:ext uri="{FF2B5EF4-FFF2-40B4-BE49-F238E27FC236}">
                <a16:creationId xmlns:a16="http://schemas.microsoft.com/office/drawing/2014/main" id="{D7AE468C-B829-19FE-ED72-FEFB5E9DABE4}"/>
              </a:ext>
            </a:extLst>
          </p:cNvPr>
          <p:cNvPicPr>
            <a:picLocks/>
          </p:cNvPicPr>
          <p:nvPr/>
        </p:nvPicPr>
        <p:blipFill rotWithShape="1">
          <a:blip r:embed="rId8" cstate="print">
            <a:extLst>
              <a:ext uri="{28A0092B-C50C-407E-A947-70E740481C1C}">
                <a14:useLocalDpi xmlns:a14="http://schemas.microsoft.com/office/drawing/2010/main" val="0"/>
              </a:ext>
            </a:extLst>
          </a:blip>
          <a:srcRect l="7330" r="1111"/>
          <a:stretch/>
        </p:blipFill>
        <p:spPr>
          <a:xfrm>
            <a:off x="2107361" y="3594171"/>
            <a:ext cx="1662255" cy="2333619"/>
          </a:xfrm>
          <a:prstGeom prst="rect">
            <a:avLst/>
          </a:prstGeom>
        </p:spPr>
      </p:pic>
      <p:sp>
        <p:nvSpPr>
          <p:cNvPr id="12" name="Content Placeholder 2">
            <a:extLst>
              <a:ext uri="{FF2B5EF4-FFF2-40B4-BE49-F238E27FC236}">
                <a16:creationId xmlns:a16="http://schemas.microsoft.com/office/drawing/2014/main" id="{6388BECB-54D0-C762-84AF-931354660C29}"/>
              </a:ext>
            </a:extLst>
          </p:cNvPr>
          <p:cNvSpPr txBox="1">
            <a:spLocks/>
          </p:cNvSpPr>
          <p:nvPr/>
        </p:nvSpPr>
        <p:spPr>
          <a:xfrm>
            <a:off x="5705791" y="1155016"/>
            <a:ext cx="6450326" cy="5313471"/>
          </a:xfrm>
          <a:prstGeom prst="rect">
            <a:avLst/>
          </a:prstGeom>
        </p:spPr>
        <p:txBody>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defTabSz="911931">
              <a:defRPr/>
            </a:pPr>
            <a:endParaRPr lang="en-GB" altLang="en-US" sz="1596" kern="0" dirty="0">
              <a:solidFill>
                <a:srgbClr val="FEFFFF"/>
              </a:solidFill>
            </a:endParaRPr>
          </a:p>
          <a:p>
            <a:pPr defTabSz="911931">
              <a:defRPr/>
            </a:pPr>
            <a:r>
              <a:rPr lang="en-GB" altLang="en-US" sz="1596" kern="0" dirty="0">
                <a:solidFill>
                  <a:srgbClr val="FEFFFF"/>
                </a:solidFill>
                <a:ea typeface="Calibri" panose="020F0502020204030204" pitchFamily="34" charset="0"/>
              </a:rPr>
              <a:t>Re-emphasise the call for action in terms of taking measures for adaptation and mitigation and identifies opportunities for both.</a:t>
            </a:r>
          </a:p>
          <a:p>
            <a:pPr defTabSz="911931">
              <a:defRPr/>
            </a:pPr>
            <a:r>
              <a:rPr lang="en-GB" altLang="en-US" sz="1596" kern="0" dirty="0">
                <a:solidFill>
                  <a:srgbClr val="FEFFFF"/>
                </a:solidFill>
                <a:ea typeface="Calibri" panose="020F0502020204030204" pitchFamily="34" charset="0"/>
              </a:rPr>
              <a:t>The report warns that </a:t>
            </a:r>
          </a:p>
          <a:p>
            <a:pPr marL="652284" lvl="1" indent="-284978" defTabSz="911931">
              <a:buClr>
                <a:srgbClr val="00AE9C"/>
              </a:buClr>
              <a:buFont typeface="Wingdings" pitchFamily="2" charset="2"/>
              <a:buChar char="§"/>
              <a:defRPr/>
            </a:pPr>
            <a:r>
              <a:rPr lang="en-GB" altLang="en-US" sz="1596" i="1" kern="0" dirty="0">
                <a:solidFill>
                  <a:srgbClr val="FEFFFF"/>
                </a:solidFill>
              </a:rPr>
              <a:t>“Currently insufficient action to limit warming to even 2deg C”</a:t>
            </a:r>
          </a:p>
          <a:p>
            <a:pPr marL="652284" lvl="1" indent="-284978" defTabSz="911931">
              <a:buClr>
                <a:srgbClr val="00AE9C"/>
              </a:buClr>
              <a:buFont typeface="Wingdings" pitchFamily="2" charset="2"/>
              <a:buChar char="§"/>
              <a:defRPr/>
            </a:pPr>
            <a:r>
              <a:rPr lang="en-GB" altLang="en-US" sz="1596" i="1" kern="0" dirty="0">
                <a:solidFill>
                  <a:srgbClr val="FEFFFF"/>
                </a:solidFill>
              </a:rPr>
              <a:t>“Global GHG emissions must half by 2030, to stay below 1.5”</a:t>
            </a:r>
          </a:p>
          <a:p>
            <a:pPr marL="652284" lvl="1" indent="-284978" defTabSz="911931">
              <a:buClr>
                <a:srgbClr val="00AE9C"/>
              </a:buClr>
              <a:buFont typeface="Wingdings" pitchFamily="2" charset="2"/>
              <a:buChar char="§"/>
              <a:defRPr/>
            </a:pPr>
            <a:r>
              <a:rPr lang="en-GB" altLang="en-US" sz="1596" i="1" kern="0" dirty="0">
                <a:solidFill>
                  <a:srgbClr val="FEFFFF"/>
                </a:solidFill>
              </a:rPr>
              <a:t>“For any given future warming level, many climate-related risks are higher than assessed in AR5 and projected long-term impacts are up to multiple times higher than currently observed (high confidence)”</a:t>
            </a:r>
          </a:p>
          <a:p>
            <a:pPr marL="652284" lvl="1" indent="-284978" defTabSz="911931">
              <a:buClr>
                <a:srgbClr val="00AE9C"/>
              </a:buClr>
              <a:buFont typeface="Wingdings" pitchFamily="2" charset="2"/>
              <a:buChar char="§"/>
              <a:defRPr/>
            </a:pPr>
            <a:r>
              <a:rPr lang="en-GB" altLang="en-US" sz="1596" i="1" kern="0" dirty="0">
                <a:solidFill>
                  <a:srgbClr val="FEFFFF"/>
                </a:solidFill>
                <a:ea typeface="Calibri" panose="020F0502020204030204" pitchFamily="34" charset="0"/>
              </a:rPr>
              <a:t>“Some future changes are unavoidable and/or irreversible but can be limited by deep, rapid and sustained global greenhouse gas emissions reduction.” </a:t>
            </a:r>
          </a:p>
          <a:p>
            <a:pPr marL="284978" indent="-284978" defTabSz="911931">
              <a:buClr>
                <a:srgbClr val="00AE9C"/>
              </a:buClr>
              <a:buFont typeface="Wingdings" pitchFamily="2" charset="2"/>
              <a:buChar char="§"/>
              <a:defRPr/>
            </a:pPr>
            <a:endParaRPr lang="en-GB" altLang="en-US" sz="1596" kern="0" dirty="0">
              <a:solidFill>
                <a:srgbClr val="FEFFFF"/>
              </a:solidFill>
            </a:endParaRPr>
          </a:p>
          <a:p>
            <a:pPr defTabSz="911931">
              <a:defRPr/>
            </a:pPr>
            <a:endParaRPr lang="en-GB" altLang="en-US" sz="1795" kern="0" dirty="0">
              <a:solidFill>
                <a:srgbClr val="FEFFFF"/>
              </a:solidFill>
            </a:endParaRPr>
          </a:p>
        </p:txBody>
      </p:sp>
      <p:sp>
        <p:nvSpPr>
          <p:cNvPr id="2" name="TextBox 1">
            <a:extLst>
              <a:ext uri="{FF2B5EF4-FFF2-40B4-BE49-F238E27FC236}">
                <a16:creationId xmlns:a16="http://schemas.microsoft.com/office/drawing/2014/main" id="{D13FF35E-52B2-8D0F-4E91-83ED4E033C95}"/>
              </a:ext>
            </a:extLst>
          </p:cNvPr>
          <p:cNvSpPr txBox="1"/>
          <p:nvPr/>
        </p:nvSpPr>
        <p:spPr>
          <a:xfrm>
            <a:off x="5722473" y="5357371"/>
            <a:ext cx="5942823" cy="828731"/>
          </a:xfrm>
          <a:prstGeom prst="rect">
            <a:avLst/>
          </a:prstGeom>
          <a:noFill/>
        </p:spPr>
        <p:txBody>
          <a:bodyPr wrap="square" rtlCol="0">
            <a:spAutoFit/>
          </a:bodyPr>
          <a:lstStyle/>
          <a:p>
            <a:pPr defTabSz="911931" eaLnBrk="1" hangingPunct="1">
              <a:defRPr/>
            </a:pPr>
            <a:r>
              <a:rPr lang="en-GB" sz="2394" b="1" dirty="0">
                <a:solidFill>
                  <a:srgbClr val="FEFFFF">
                    <a:lumMod val="25000"/>
                  </a:srgbClr>
                </a:solidFill>
                <a:latin typeface="Arial" panose="020B0604020202020204" pitchFamily="34" charset="0"/>
                <a:ea typeface="+mn-ea"/>
                <a:cs typeface="Arial" panose="020B0604020202020204" pitchFamily="34" charset="0"/>
              </a:rPr>
              <a:t>Note: Increased use of satellite data and new methodology in AR6</a:t>
            </a:r>
          </a:p>
        </p:txBody>
      </p:sp>
      <p:sp>
        <p:nvSpPr>
          <p:cNvPr id="14" name="Title 3">
            <a:extLst>
              <a:ext uri="{FF2B5EF4-FFF2-40B4-BE49-F238E27FC236}">
                <a16:creationId xmlns:a16="http://schemas.microsoft.com/office/drawing/2014/main" id="{0A1BA4A6-54E6-D19C-B460-31742D9C9484}"/>
              </a:ext>
            </a:extLst>
          </p:cNvPr>
          <p:cNvSpPr txBox="1">
            <a:spLocks/>
          </p:cNvSpPr>
          <p:nvPr/>
        </p:nvSpPr>
        <p:spPr bwMode="auto">
          <a:xfrm>
            <a:off x="204373" y="101479"/>
            <a:ext cx="5213903" cy="828731"/>
          </a:xfrm>
          <a:prstGeom prst="rect">
            <a:avLst/>
          </a:prstGeom>
          <a:noFill/>
          <a:ln>
            <a:noFill/>
          </a:ln>
        </p:spPr>
        <p:txBody>
          <a:bodyPr vert="horz" wrap="square" lIns="91191" tIns="45595" rIns="91191" bIns="45595" numCol="1" anchor="ctr" anchorCtr="0" compatLnSpc="1">
            <a:prstTxWarp prst="textNoShape">
              <a:avLst/>
            </a:prstTxWarp>
            <a:spAutoFit/>
          </a:bodyPr>
          <a:lst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a:lstStyle>
          <a:p>
            <a:pPr algn="ctr" defTabSz="911931">
              <a:defRPr/>
            </a:pPr>
            <a:r>
              <a:rPr lang="en-US" sz="2394" kern="0" dirty="0">
                <a:solidFill>
                  <a:srgbClr val="FEFFFF">
                    <a:lumMod val="25000"/>
                  </a:srgbClr>
                </a:solidFill>
              </a:rPr>
              <a:t>The </a:t>
            </a:r>
            <a:r>
              <a:rPr lang="en-US" sz="2394" i="1" kern="0" dirty="0">
                <a:solidFill>
                  <a:srgbClr val="FEFFFF">
                    <a:lumMod val="25000"/>
                  </a:srgbClr>
                </a:solidFill>
              </a:rPr>
              <a:t>GOLD STANDARD </a:t>
            </a:r>
          </a:p>
          <a:p>
            <a:pPr algn="ctr" defTabSz="911931">
              <a:defRPr/>
            </a:pPr>
            <a:r>
              <a:rPr lang="en-US" sz="2394" kern="0" dirty="0">
                <a:solidFill>
                  <a:srgbClr val="FEFFFF">
                    <a:lumMod val="25000"/>
                  </a:srgbClr>
                </a:solidFill>
              </a:rPr>
              <a:t>of state of climate assessments</a:t>
            </a:r>
          </a:p>
        </p:txBody>
      </p:sp>
    </p:spTree>
    <p:extLst>
      <p:ext uri="{BB962C8B-B14F-4D97-AF65-F5344CB8AC3E}">
        <p14:creationId xmlns:p14="http://schemas.microsoft.com/office/powerpoint/2010/main" val="111554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par>
                                <p:cTn id="13" presetID="55"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par>
                                <p:cTn id="18" presetID="55"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strVal val="#ppt_w*0.70"/>
                                          </p:val>
                                        </p:tav>
                                        <p:tav tm="100000">
                                          <p:val>
                                            <p:strVal val="#ppt_w"/>
                                          </p:val>
                                        </p:tav>
                                      </p:tavLst>
                                    </p:anim>
                                    <p:anim calcmode="lin" valueType="num">
                                      <p:cBhvr>
                                        <p:cTn id="21" dur="1000" fill="hold"/>
                                        <p:tgtEl>
                                          <p:spTgt spid="8"/>
                                        </p:tgtEl>
                                        <p:attrNameLst>
                                          <p:attrName>ppt_h</p:attrName>
                                        </p:attrNameLst>
                                      </p:cBhvr>
                                      <p:tavLst>
                                        <p:tav tm="0">
                                          <p:val>
                                            <p:strVal val="#ppt_h"/>
                                          </p:val>
                                        </p:tav>
                                        <p:tav tm="100000">
                                          <p:val>
                                            <p:strVal val="#ppt_h"/>
                                          </p:val>
                                        </p:tav>
                                      </p:tavLst>
                                    </p:anim>
                                    <p:animEffect transition="in" filter="fade">
                                      <p:cBhvr>
                                        <p:cTn id="22" dur="1000"/>
                                        <p:tgtEl>
                                          <p:spTgt spid="8"/>
                                        </p:tgtEl>
                                      </p:cBhvr>
                                    </p:animEffect>
                                  </p:childTnLst>
                                </p:cTn>
                              </p:par>
                              <p:par>
                                <p:cTn id="23" presetID="55"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strVal val="#ppt_w*0.70"/>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Effect transition="in" filter="fade">
                                      <p:cBhvr>
                                        <p:cTn id="27" dur="1000"/>
                                        <p:tgtEl>
                                          <p:spTgt spid="7"/>
                                        </p:tgtEl>
                                      </p:cBhvr>
                                    </p:animEffect>
                                  </p:childTnLst>
                                </p:cTn>
                              </p:par>
                              <p:par>
                                <p:cTn id="28" presetID="55"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strVal val="#ppt_w*0.70"/>
                                          </p:val>
                                        </p:tav>
                                        <p:tav tm="100000">
                                          <p:val>
                                            <p:strVal val="#ppt_w"/>
                                          </p:val>
                                        </p:tav>
                                      </p:tavLst>
                                    </p:anim>
                                    <p:anim calcmode="lin" valueType="num">
                                      <p:cBhvr>
                                        <p:cTn id="31" dur="1000" fill="hold"/>
                                        <p:tgtEl>
                                          <p:spTgt spid="10"/>
                                        </p:tgtEl>
                                        <p:attrNameLst>
                                          <p:attrName>ppt_h</p:attrName>
                                        </p:attrNameLst>
                                      </p:cBhvr>
                                      <p:tavLst>
                                        <p:tav tm="0">
                                          <p:val>
                                            <p:strVal val="#ppt_h"/>
                                          </p:val>
                                        </p:tav>
                                        <p:tav tm="100000">
                                          <p:val>
                                            <p:strVal val="#ppt_h"/>
                                          </p:val>
                                        </p:tav>
                                      </p:tavLst>
                                    </p:anim>
                                    <p:animEffect transition="in" filter="fade">
                                      <p:cBhvr>
                                        <p:cTn id="32" dur="1000"/>
                                        <p:tgtEl>
                                          <p:spTgt spid="10"/>
                                        </p:tgtEl>
                                      </p:cBhvr>
                                    </p:animEffect>
                                  </p:childTnLst>
                                </p:cTn>
                              </p:par>
                              <p:par>
                                <p:cTn id="33" presetID="55"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strVal val="#ppt_w*0.70"/>
                                          </p:val>
                                        </p:tav>
                                        <p:tav tm="100000">
                                          <p:val>
                                            <p:strVal val="#ppt_w"/>
                                          </p:val>
                                        </p:tav>
                                      </p:tavLst>
                                    </p:anim>
                                    <p:anim calcmode="lin" valueType="num">
                                      <p:cBhvr>
                                        <p:cTn id="36" dur="1000" fill="hold"/>
                                        <p:tgtEl>
                                          <p:spTgt spid="11"/>
                                        </p:tgtEl>
                                        <p:attrNameLst>
                                          <p:attrName>ppt_h</p:attrName>
                                        </p:attrNameLst>
                                      </p:cBhvr>
                                      <p:tavLst>
                                        <p:tav tm="0">
                                          <p:val>
                                            <p:strVal val="#ppt_h"/>
                                          </p:val>
                                        </p:tav>
                                        <p:tav tm="100000">
                                          <p:val>
                                            <p:strVal val="#ppt_h"/>
                                          </p:val>
                                        </p:tav>
                                      </p:tavLst>
                                    </p:anim>
                                    <p:animEffect transition="in" filter="fade">
                                      <p:cBhvr>
                                        <p:cTn id="37" dur="1000"/>
                                        <p:tgtEl>
                                          <p:spTgt spid="11"/>
                                        </p:tgtEl>
                                      </p:cBhvr>
                                    </p:animEffect>
                                  </p:childTnLst>
                                </p:cTn>
                              </p:par>
                              <p:par>
                                <p:cTn id="38" presetID="55"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1000" fill="hold"/>
                                        <p:tgtEl>
                                          <p:spTgt spid="6"/>
                                        </p:tgtEl>
                                        <p:attrNameLst>
                                          <p:attrName>ppt_w</p:attrName>
                                        </p:attrNameLst>
                                      </p:cBhvr>
                                      <p:tavLst>
                                        <p:tav tm="0">
                                          <p:val>
                                            <p:strVal val="#ppt_w*0.70"/>
                                          </p:val>
                                        </p:tav>
                                        <p:tav tm="100000">
                                          <p:val>
                                            <p:strVal val="#ppt_w"/>
                                          </p:val>
                                        </p:tav>
                                      </p:tavLst>
                                    </p:anim>
                                    <p:anim calcmode="lin" valueType="num">
                                      <p:cBhvr>
                                        <p:cTn id="41" dur="1000" fill="hold"/>
                                        <p:tgtEl>
                                          <p:spTgt spid="6"/>
                                        </p:tgtEl>
                                        <p:attrNameLst>
                                          <p:attrName>ppt_h</p:attrName>
                                        </p:attrNameLst>
                                      </p:cBhvr>
                                      <p:tavLst>
                                        <p:tav tm="0">
                                          <p:val>
                                            <p:strVal val="#ppt_h"/>
                                          </p:val>
                                        </p:tav>
                                        <p:tav tm="100000">
                                          <p:val>
                                            <p:strVal val="#ppt_h"/>
                                          </p:val>
                                        </p:tav>
                                      </p:tavLst>
                                    </p:anim>
                                    <p:animEffect transition="in" filter="fade">
                                      <p:cBhvr>
                                        <p:cTn id="4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0D726-3E5D-6292-7ECE-9885428802AA}"/>
              </a:ext>
            </a:extLst>
          </p:cNvPr>
          <p:cNvSpPr>
            <a:spLocks noGrp="1"/>
          </p:cNvSpPr>
          <p:nvPr>
            <p:ph type="title"/>
          </p:nvPr>
        </p:nvSpPr>
        <p:spPr>
          <a:xfrm>
            <a:off x="215411" y="215355"/>
            <a:ext cx="10081234" cy="460406"/>
          </a:xfrm>
        </p:spPr>
        <p:txBody>
          <a:bodyPr/>
          <a:lstStyle/>
          <a:p>
            <a:r>
              <a:rPr lang="en-US" sz="2394" dirty="0"/>
              <a:t>ESA CCI CONTRIBUTION TO IPCC AR6</a:t>
            </a:r>
          </a:p>
        </p:txBody>
      </p:sp>
      <p:sp>
        <p:nvSpPr>
          <p:cNvPr id="3" name="Content Placeholder 2">
            <a:extLst>
              <a:ext uri="{FF2B5EF4-FFF2-40B4-BE49-F238E27FC236}">
                <a16:creationId xmlns:a16="http://schemas.microsoft.com/office/drawing/2014/main" id="{E8F7A212-0E3E-2BEB-7D29-46C9C158075C}"/>
              </a:ext>
            </a:extLst>
          </p:cNvPr>
          <p:cNvSpPr>
            <a:spLocks noGrp="1"/>
          </p:cNvSpPr>
          <p:nvPr>
            <p:ph idx="1"/>
          </p:nvPr>
        </p:nvSpPr>
        <p:spPr>
          <a:xfrm>
            <a:off x="215411" y="1449117"/>
            <a:ext cx="4364062" cy="5313471"/>
          </a:xfrm>
        </p:spPr>
        <p:txBody>
          <a:bodyPr/>
          <a:lstStyle/>
          <a:p>
            <a:r>
              <a:rPr lang="en-US" dirty="0">
                <a:solidFill>
                  <a:schemeClr val="bg1"/>
                </a:solidFill>
              </a:rPr>
              <a:t>ESA CCI contribution to IPCC assessments is growing</a:t>
            </a:r>
          </a:p>
          <a:p>
            <a:endParaRPr lang="en-US" dirty="0">
              <a:solidFill>
                <a:schemeClr val="bg1"/>
              </a:solidFill>
            </a:endParaRPr>
          </a:p>
          <a:p>
            <a:r>
              <a:rPr lang="en-US" b="1" dirty="0">
                <a:solidFill>
                  <a:schemeClr val="bg1"/>
                </a:solidFill>
              </a:rPr>
              <a:t>AR6 contribution</a:t>
            </a:r>
          </a:p>
          <a:p>
            <a:pPr marL="1064195" lvl="1" indent="-284978">
              <a:buFont typeface="Wingdings" pitchFamily="2" charset="2"/>
              <a:buChar char="§"/>
            </a:pPr>
            <a:r>
              <a:rPr lang="en-US" b="1" dirty="0">
                <a:solidFill>
                  <a:schemeClr val="bg1"/>
                </a:solidFill>
              </a:rPr>
              <a:t>7</a:t>
            </a:r>
            <a:r>
              <a:rPr lang="en-US" dirty="0">
                <a:solidFill>
                  <a:schemeClr val="bg1"/>
                </a:solidFill>
              </a:rPr>
              <a:t> Lead authors</a:t>
            </a:r>
          </a:p>
          <a:p>
            <a:pPr marL="1064195" lvl="1" indent="-284978">
              <a:buFont typeface="Wingdings" pitchFamily="2" charset="2"/>
              <a:buChar char="§"/>
            </a:pPr>
            <a:r>
              <a:rPr lang="en-US" b="1" dirty="0">
                <a:solidFill>
                  <a:schemeClr val="bg1"/>
                </a:solidFill>
              </a:rPr>
              <a:t>15</a:t>
            </a:r>
            <a:r>
              <a:rPr lang="en-US" dirty="0">
                <a:solidFill>
                  <a:schemeClr val="bg1"/>
                </a:solidFill>
              </a:rPr>
              <a:t> contributing authors</a:t>
            </a:r>
          </a:p>
          <a:p>
            <a:pPr marL="1064195" lvl="1" indent="-284978">
              <a:buFont typeface="Wingdings" pitchFamily="2" charset="2"/>
              <a:buChar char="§"/>
            </a:pPr>
            <a:r>
              <a:rPr lang="en-US" b="1" dirty="0">
                <a:solidFill>
                  <a:schemeClr val="bg1"/>
                </a:solidFill>
              </a:rPr>
              <a:t>10</a:t>
            </a:r>
            <a:r>
              <a:rPr lang="en-US" dirty="0">
                <a:solidFill>
                  <a:schemeClr val="bg1"/>
                </a:solidFill>
              </a:rPr>
              <a:t> expert reviewers</a:t>
            </a:r>
          </a:p>
          <a:p>
            <a:pPr marL="1064195" lvl="1" indent="-284978">
              <a:buFont typeface="Wingdings" pitchFamily="2" charset="2"/>
              <a:buChar char="§"/>
            </a:pPr>
            <a:r>
              <a:rPr lang="en-US" b="1" dirty="0">
                <a:solidFill>
                  <a:schemeClr val="bg1"/>
                </a:solidFill>
              </a:rPr>
              <a:t>130</a:t>
            </a:r>
            <a:r>
              <a:rPr lang="en-US" dirty="0">
                <a:solidFill>
                  <a:schemeClr val="bg1"/>
                </a:solidFill>
              </a:rPr>
              <a:t> research papers</a:t>
            </a:r>
          </a:p>
          <a:p>
            <a:pPr marL="1064195" lvl="1" indent="-284978">
              <a:buFont typeface="Wingdings" pitchFamily="2" charset="2"/>
              <a:buChar char="§"/>
            </a:pPr>
            <a:r>
              <a:rPr lang="en-US" b="1" dirty="0">
                <a:solidFill>
                  <a:schemeClr val="bg1"/>
                </a:solidFill>
              </a:rPr>
              <a:t>410</a:t>
            </a:r>
            <a:r>
              <a:rPr lang="en-US" dirty="0">
                <a:solidFill>
                  <a:schemeClr val="bg1"/>
                </a:solidFill>
              </a:rPr>
              <a:t> in-text citations</a:t>
            </a:r>
          </a:p>
        </p:txBody>
      </p:sp>
      <p:graphicFrame>
        <p:nvGraphicFramePr>
          <p:cNvPr id="4" name="Chart 3">
            <a:extLst>
              <a:ext uri="{FF2B5EF4-FFF2-40B4-BE49-F238E27FC236}">
                <a16:creationId xmlns:a16="http://schemas.microsoft.com/office/drawing/2014/main" id="{24270097-B1E8-09D6-33AF-629915DF390A}"/>
              </a:ext>
            </a:extLst>
          </p:cNvPr>
          <p:cNvGraphicFramePr>
            <a:graphicFrameLocks/>
          </p:cNvGraphicFramePr>
          <p:nvPr/>
        </p:nvGraphicFramePr>
        <p:xfrm>
          <a:off x="5077660" y="1149234"/>
          <a:ext cx="6466247" cy="50531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05312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7BC2E-FF22-5BA4-9493-A9E78F3C9310}"/>
              </a:ext>
            </a:extLst>
          </p:cNvPr>
          <p:cNvSpPr>
            <a:spLocks noGrp="1"/>
          </p:cNvSpPr>
          <p:nvPr>
            <p:ph type="title"/>
          </p:nvPr>
        </p:nvSpPr>
        <p:spPr/>
        <p:txBody>
          <a:bodyPr/>
          <a:lstStyle/>
          <a:p>
            <a:r>
              <a:rPr lang="en-GB" dirty="0"/>
              <a:t>Where we stand</a:t>
            </a:r>
          </a:p>
        </p:txBody>
      </p:sp>
      <p:pic>
        <p:nvPicPr>
          <p:cNvPr id="4" name="Picture 3">
            <a:extLst>
              <a:ext uri="{FF2B5EF4-FFF2-40B4-BE49-F238E27FC236}">
                <a16:creationId xmlns:a16="http://schemas.microsoft.com/office/drawing/2014/main" id="{7B563262-F92B-89B4-DF1B-5E6EF43C5680}"/>
              </a:ext>
            </a:extLst>
          </p:cNvPr>
          <p:cNvPicPr>
            <a:picLocks noChangeAspect="1"/>
          </p:cNvPicPr>
          <p:nvPr/>
        </p:nvPicPr>
        <p:blipFill>
          <a:blip r:embed="rId3"/>
          <a:stretch>
            <a:fillRect/>
          </a:stretch>
        </p:blipFill>
        <p:spPr>
          <a:xfrm>
            <a:off x="297566" y="964923"/>
            <a:ext cx="7008197" cy="4539674"/>
          </a:xfrm>
          <a:prstGeom prst="rect">
            <a:avLst/>
          </a:prstGeom>
        </p:spPr>
      </p:pic>
      <p:sp>
        <p:nvSpPr>
          <p:cNvPr id="5" name="TextBox 4">
            <a:extLst>
              <a:ext uri="{FF2B5EF4-FFF2-40B4-BE49-F238E27FC236}">
                <a16:creationId xmlns:a16="http://schemas.microsoft.com/office/drawing/2014/main" id="{81685CE4-536B-F1B3-3DE7-788EE36A11EC}"/>
              </a:ext>
            </a:extLst>
          </p:cNvPr>
          <p:cNvSpPr txBox="1"/>
          <p:nvPr/>
        </p:nvSpPr>
        <p:spPr>
          <a:xfrm>
            <a:off x="7398338" y="964923"/>
            <a:ext cx="4793662" cy="5434436"/>
          </a:xfrm>
          <a:prstGeom prst="rect">
            <a:avLst/>
          </a:prstGeom>
          <a:noFill/>
        </p:spPr>
        <p:txBody>
          <a:bodyPr wrap="square" rtlCol="0">
            <a:spAutoFit/>
          </a:bodyPr>
          <a:lstStyle/>
          <a:p>
            <a:pPr defTabSz="911931" eaLnBrk="1" hangingPunct="1">
              <a:defRPr/>
            </a:pPr>
            <a:r>
              <a:rPr lang="en-GB" sz="2394" b="1" dirty="0">
                <a:solidFill>
                  <a:srgbClr val="FEFFFF"/>
                </a:solidFill>
                <a:latin typeface="Arial" panose="020B0604020202020204" pitchFamily="34" charset="0"/>
                <a:ea typeface="+mn-ea"/>
                <a:cs typeface="Arial" panose="020B0604020202020204" pitchFamily="34" charset="0"/>
              </a:rPr>
              <a:t>Technical dialogue of the first global stocktake, September 2023</a:t>
            </a:r>
          </a:p>
          <a:p>
            <a:pPr defTabSz="911931" eaLnBrk="1" hangingPunct="1">
              <a:defRPr/>
            </a:pPr>
            <a:endParaRPr lang="en-GB" sz="2394" dirty="0">
              <a:solidFill>
                <a:srgbClr val="FEFFFF"/>
              </a:solidFill>
              <a:latin typeface="Arial" panose="020B0604020202020204" pitchFamily="34" charset="0"/>
              <a:ea typeface="+mn-ea"/>
              <a:cs typeface="Arial" panose="020B0604020202020204" pitchFamily="34" charset="0"/>
            </a:endParaRPr>
          </a:p>
          <a:p>
            <a:pPr defTabSz="911931" eaLnBrk="1" hangingPunct="1">
              <a:defRPr/>
            </a:pPr>
            <a:r>
              <a:rPr lang="en-GB" sz="2394" b="1" dirty="0">
                <a:solidFill>
                  <a:srgbClr val="FEFFFF"/>
                </a:solidFill>
                <a:latin typeface="Arial" panose="020B0604020202020204" pitchFamily="34" charset="0"/>
                <a:ea typeface="+mn-ea"/>
                <a:cs typeface="Arial" panose="020B0604020202020204" pitchFamily="34" charset="0"/>
              </a:rPr>
              <a:t>Synthesis report by the co-facilitators on the technical dialogue </a:t>
            </a:r>
          </a:p>
          <a:p>
            <a:pPr defTabSz="911931" eaLnBrk="1" hangingPunct="1">
              <a:defRPr/>
            </a:pPr>
            <a:endParaRPr lang="en-GB" sz="1995" b="1" dirty="0">
              <a:solidFill>
                <a:srgbClr val="FEFFFF"/>
              </a:solidFill>
              <a:latin typeface="Arial" panose="020B0604020202020204" pitchFamily="34" charset="0"/>
              <a:ea typeface="+mn-ea"/>
              <a:cs typeface="Arial" panose="020B0604020202020204" pitchFamily="34" charset="0"/>
            </a:endParaRPr>
          </a:p>
          <a:p>
            <a:pPr defTabSz="911931" eaLnBrk="1" hangingPunct="1">
              <a:defRPr/>
            </a:pPr>
            <a:r>
              <a:rPr lang="en-GB" sz="1995" b="1" i="1" dirty="0">
                <a:solidFill>
                  <a:srgbClr val="FEFFFF"/>
                </a:solidFill>
                <a:latin typeface="Arial" panose="020B0604020202020204" pitchFamily="34" charset="0"/>
                <a:ea typeface="+mn-ea"/>
                <a:cs typeface="Arial" panose="020B0604020202020204" pitchFamily="34" charset="0"/>
              </a:rPr>
              <a:t>Historical emissions from 1950, projected emissions in 2030 based on nationally determined contributions )</a:t>
            </a:r>
            <a:r>
              <a:rPr lang="en-GB" sz="1995" i="1" dirty="0">
                <a:solidFill>
                  <a:srgbClr val="FEFFFF"/>
                </a:solidFill>
                <a:latin typeface="Arial" panose="020B0604020202020204" pitchFamily="34" charset="0"/>
                <a:ea typeface="+mn-ea"/>
                <a:cs typeface="Arial" panose="020B0604020202020204" pitchFamily="34" charset="0"/>
              </a:rPr>
              <a:t> 2022 NDC synthesis report for 1990–2020;)</a:t>
            </a:r>
            <a:r>
              <a:rPr lang="en-GB" sz="1995" b="1" i="1" dirty="0">
                <a:solidFill>
                  <a:srgbClr val="FEFFFF"/>
                </a:solidFill>
                <a:latin typeface="Arial" panose="020B0604020202020204" pitchFamily="34" charset="0"/>
                <a:ea typeface="+mn-ea"/>
                <a:cs typeface="Arial" panose="020B0604020202020204" pitchFamily="34" charset="0"/>
              </a:rPr>
              <a:t>, and emission reductions required by the Sixth Assessment Report of the Intergovernmental Panel on Climate Change </a:t>
            </a:r>
            <a:endParaRPr lang="en-GB" sz="1995" i="1" dirty="0">
              <a:solidFill>
                <a:srgbClr val="FEFFFF"/>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10223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519641A-118F-E417-057B-5553915AAD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348267" y="1847336"/>
            <a:ext cx="6025388" cy="31633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9">
            <a:extLst>
              <a:ext uri="{FF2B5EF4-FFF2-40B4-BE49-F238E27FC236}">
                <a16:creationId xmlns:a16="http://schemas.microsoft.com/office/drawing/2014/main" id="{44E7411E-5EC7-E692-6BF5-8BAFE6AC65F0}"/>
              </a:ext>
            </a:extLst>
          </p:cNvPr>
          <p:cNvSpPr txBox="1">
            <a:spLocks noChangeArrowheads="1"/>
          </p:cNvSpPr>
          <p:nvPr/>
        </p:nvSpPr>
        <p:spPr bwMode="auto">
          <a:xfrm>
            <a:off x="286837" y="711832"/>
            <a:ext cx="5504363" cy="113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defTabSz="882030">
              <a:defRPr/>
            </a:pPr>
            <a:r>
              <a:rPr lang="en-GB" sz="3200" b="1" dirty="0">
                <a:solidFill>
                  <a:schemeClr val="bg1"/>
                </a:solidFill>
                <a:latin typeface="Arial" panose="020B0604020202020204" pitchFamily="34" charset="0"/>
                <a:ea typeface="+mj-ea"/>
                <a:cs typeface="Arial" panose="020B0604020202020204" pitchFamily="34" charset="0"/>
              </a:rPr>
              <a:t>ESA @ COP 28</a:t>
            </a:r>
          </a:p>
          <a:p>
            <a:pPr defTabSz="882030">
              <a:defRPr/>
            </a:pPr>
            <a:r>
              <a:rPr lang="en-GB" sz="1800" b="1" dirty="0">
                <a:solidFill>
                  <a:schemeClr val="bg1"/>
                </a:solidFill>
                <a:latin typeface="Arial" panose="020B0604020202020204" pitchFamily="34" charset="0"/>
                <a:ea typeface="+mj-ea"/>
                <a:cs typeface="Arial" panose="020B0604020202020204" pitchFamily="34" charset="0"/>
              </a:rPr>
              <a:t>Dubai, 30 November – 12 December 2023</a:t>
            </a:r>
          </a:p>
          <a:p>
            <a:pPr defTabSz="882030">
              <a:defRPr/>
            </a:pPr>
            <a:endParaRPr lang="en-GB" sz="1800" b="1" dirty="0">
              <a:solidFill>
                <a:schemeClr val="bg1"/>
              </a:solidFill>
              <a:latin typeface="Arial" panose="020B0604020202020204" pitchFamily="34" charset="0"/>
              <a:ea typeface="+mj-ea"/>
              <a:cs typeface="Arial" panose="020B0604020202020204" pitchFamily="34" charset="0"/>
            </a:endParaRPr>
          </a:p>
        </p:txBody>
      </p:sp>
      <p:sp>
        <p:nvSpPr>
          <p:cNvPr id="8" name="TextBox 7">
            <a:extLst>
              <a:ext uri="{FF2B5EF4-FFF2-40B4-BE49-F238E27FC236}">
                <a16:creationId xmlns:a16="http://schemas.microsoft.com/office/drawing/2014/main" id="{2A775769-D15F-1358-F345-D8A9478C2CE4}"/>
              </a:ext>
            </a:extLst>
          </p:cNvPr>
          <p:cNvSpPr txBox="1"/>
          <p:nvPr/>
        </p:nvSpPr>
        <p:spPr>
          <a:xfrm>
            <a:off x="6895070" y="1847336"/>
            <a:ext cx="5148650" cy="3785652"/>
          </a:xfrm>
          <a:prstGeom prst="rect">
            <a:avLst/>
          </a:prstGeom>
          <a:noFill/>
        </p:spPr>
        <p:txBody>
          <a:bodyPr wrap="square" rtlCol="0">
            <a:spAutoFit/>
          </a:bodyPr>
          <a:lstStyle/>
          <a:p>
            <a:pPr marL="342900" indent="-34290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Pavilion in the blue zone</a:t>
            </a:r>
          </a:p>
          <a:p>
            <a:pPr marL="342900" indent="-34290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Events x2 per day on topical issues and theme of the day (in person/hybrid) </a:t>
            </a:r>
          </a:p>
          <a:p>
            <a:pPr marL="342900" indent="-34290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Space Leader Summit</a:t>
            </a:r>
          </a:p>
          <a:p>
            <a:pPr marL="342900" indent="-34290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Earth Information Day </a:t>
            </a:r>
          </a:p>
          <a:p>
            <a:pPr marL="342900" indent="-342900">
              <a:buFont typeface="Arial" panose="020B0604020202020204" pitchFamily="34" charset="0"/>
              <a:buChar char="•"/>
            </a:pPr>
            <a:endParaRPr lang="en-GB" dirty="0">
              <a:solidFill>
                <a:schemeClr val="bg1"/>
              </a:solidFill>
              <a:latin typeface="Arial" panose="020B0604020202020204" pitchFamily="34" charset="0"/>
              <a:cs typeface="Arial" panose="020B0604020202020204" pitchFamily="34" charset="0"/>
            </a:endParaRPr>
          </a:p>
          <a:p>
            <a:r>
              <a:rPr lang="en-GB" b="1" dirty="0">
                <a:solidFill>
                  <a:schemeClr val="bg1">
                    <a:lumMod val="25000"/>
                  </a:schemeClr>
                </a:solidFill>
                <a:latin typeface="Arial" panose="020B0604020202020204" pitchFamily="34" charset="0"/>
                <a:cs typeface="Arial" panose="020B0604020202020204" pitchFamily="34" charset="0"/>
                <a:sym typeface="Wingdings" panose="05000000000000000000" pitchFamily="2" charset="2"/>
              </a:rPr>
              <a:t> Please let us know </a:t>
            </a:r>
            <a:br>
              <a:rPr lang="en-GB" b="1" dirty="0">
                <a:solidFill>
                  <a:schemeClr val="bg1">
                    <a:lumMod val="25000"/>
                  </a:schemeClr>
                </a:solidFill>
                <a:latin typeface="Arial" panose="020B0604020202020204" pitchFamily="34" charset="0"/>
                <a:cs typeface="Arial" panose="020B0604020202020204" pitchFamily="34" charset="0"/>
                <a:sym typeface="Wingdings" panose="05000000000000000000" pitchFamily="2" charset="2"/>
              </a:rPr>
            </a:br>
            <a:r>
              <a:rPr lang="en-GB" b="1" dirty="0">
                <a:solidFill>
                  <a:schemeClr val="bg1">
                    <a:lumMod val="25000"/>
                  </a:schemeClr>
                </a:solidFill>
                <a:latin typeface="Arial" panose="020B0604020202020204" pitchFamily="34" charset="0"/>
                <a:cs typeface="Arial" panose="020B0604020202020204" pitchFamily="34" charset="0"/>
                <a:sym typeface="Wingdings" panose="05000000000000000000" pitchFamily="2" charset="2"/>
              </a:rPr>
              <a:t>    if you are going </a:t>
            </a:r>
            <a:endParaRPr lang="en-GB" b="1" dirty="0">
              <a:solidFill>
                <a:schemeClr val="bg1">
                  <a:lumMod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3982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2CA98-31CC-4B0D-B0CF-A463A53FC8EA}"/>
              </a:ext>
            </a:extLst>
          </p:cNvPr>
          <p:cNvSpPr>
            <a:spLocks noGrp="1"/>
          </p:cNvSpPr>
          <p:nvPr>
            <p:ph type="title"/>
          </p:nvPr>
        </p:nvSpPr>
        <p:spPr>
          <a:xfrm>
            <a:off x="1055383" y="3087807"/>
            <a:ext cx="10081234" cy="563659"/>
          </a:xfrm>
        </p:spPr>
        <p:txBody>
          <a:bodyPr/>
          <a:lstStyle/>
          <a:p>
            <a:r>
              <a:rPr lang="en-US" dirty="0"/>
              <a:t>The next phase of the Climate Change Initiative</a:t>
            </a:r>
            <a:endParaRPr lang="en-GB" dirty="0"/>
          </a:p>
        </p:txBody>
      </p:sp>
    </p:spTree>
    <p:extLst>
      <p:ext uri="{BB962C8B-B14F-4D97-AF65-F5344CB8AC3E}">
        <p14:creationId xmlns:p14="http://schemas.microsoft.com/office/powerpoint/2010/main" val="1232529272"/>
      </p:ext>
    </p:extLst>
  </p:cSld>
  <p:clrMapOvr>
    <a:masterClrMapping/>
  </p:clrMapOvr>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10.xml><?xml version="1.0" encoding="utf-8"?>
<a:theme xmlns:a="http://schemas.openxmlformats.org/drawingml/2006/main" name="2_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AA51053-4F74-CB43-B672-62EA0BCBC858}" vid="{10FEE3B0-0B08-3A48-9959-424E835545BC}"/>
    </a:ext>
  </a:extLst>
</a:theme>
</file>

<file path=ppt/theme/theme11.xml><?xml version="1.0" encoding="utf-8"?>
<a:theme xmlns:a="http://schemas.openxmlformats.org/drawingml/2006/main" name="3_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129A28CD-E473-4670-B841-78E092C0282D}" vid="{7D23A823-8682-40BF-AE44-FD8D34A327AF}"/>
    </a:ext>
  </a:extLst>
</a:theme>
</file>

<file path=ppt/theme/theme12.xml><?xml version="1.0" encoding="utf-8"?>
<a:theme xmlns:a="http://schemas.openxmlformats.org/drawingml/2006/main" name="1_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B382273-A1B6-49A4-ADC6-9EB7F8D2272E}" vid="{4180736D-C467-496E-BACF-2EC2A76BC8F3}"/>
    </a:ext>
  </a:extLst>
</a:theme>
</file>

<file path=ppt/theme/theme13.xml><?xml version="1.0" encoding="utf-8"?>
<a:theme xmlns:a="http://schemas.openxmlformats.org/drawingml/2006/main" name="1_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B382273-A1B6-49A4-ADC6-9EB7F8D2272E}" vid="{51C82EEB-B65A-4928-AEA9-CAADDFFD32A8}"/>
    </a:ext>
  </a:extLst>
</a:theme>
</file>

<file path=ppt/theme/theme14.xml><?xml version="1.0" encoding="utf-8"?>
<a:theme xmlns:a="http://schemas.openxmlformats.org/drawingml/2006/main" name="3_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B382273-A1B6-49A4-ADC6-9EB7F8D2272E}" vid="{4180736D-C467-496E-BACF-2EC2A76BC8F3}"/>
    </a:ext>
  </a:extLst>
</a:theme>
</file>

<file path=ppt/theme/theme15.xml><?xml version="1.0" encoding="utf-8"?>
<a:theme xmlns:a="http://schemas.openxmlformats.org/drawingml/2006/main" name="10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16.xml><?xml version="1.0" encoding="utf-8"?>
<a:theme xmlns:a="http://schemas.openxmlformats.org/drawingml/2006/main" name="2_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17.xml><?xml version="1.0" encoding="utf-8"?>
<a:theme xmlns:a="http://schemas.openxmlformats.org/drawingml/2006/main" name="11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AA51053-4F74-CB43-B672-62EA0BCBC858}" vid="{8AF21072-49C8-554D-AD9D-9D1A052B1A69}"/>
    </a:ext>
  </a:extLst>
</a:theme>
</file>

<file path=ppt/theme/theme18.xml><?xml version="1.0" encoding="utf-8"?>
<a:theme xmlns:a="http://schemas.openxmlformats.org/drawingml/2006/main" name="12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19.xml><?xml version="1.0" encoding="utf-8"?>
<a:theme xmlns:a="http://schemas.openxmlformats.org/drawingml/2006/main" name="13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20.xml><?xml version="1.0" encoding="utf-8"?>
<a:theme xmlns:a="http://schemas.openxmlformats.org/drawingml/2006/main" name="2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21.xml><?xml version="1.0" encoding="utf-8"?>
<a:theme xmlns:a="http://schemas.openxmlformats.org/drawingml/2006/main" name="6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AA51053-4F74-CB43-B672-62EA0BCBC858}" vid="{8AF21072-49C8-554D-AD9D-9D1A052B1A69}"/>
    </a:ext>
  </a:extLst>
</a:theme>
</file>

<file path=ppt/theme/theme22.xml><?xml version="1.0" encoding="utf-8"?>
<a:theme xmlns:a="http://schemas.openxmlformats.org/drawingml/2006/main" name="14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23.xml><?xml version="1.0" encoding="utf-8"?>
<a:theme xmlns:a="http://schemas.openxmlformats.org/drawingml/2006/main" name="1_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AA51053-4F74-CB43-B672-62EA0BCBC858}" vid="{10FEE3B0-0B08-3A48-9959-424E835545BC}"/>
    </a:ext>
  </a:extLst>
</a:theme>
</file>

<file path=ppt/theme/theme24.xml><?xml version="1.0" encoding="utf-8"?>
<a:theme xmlns:a="http://schemas.openxmlformats.org/drawingml/2006/main" name="4_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UMETNET_30Mar2022_DataManagement_v1-0 (1)" id="{CAE0B8FE-7BF6-3A41-B082-603CEE08D111}" vid="{81D61D25-B581-AF44-B247-1DF869D4D3B8}"/>
    </a:ext>
  </a:extLst>
</a:theme>
</file>

<file path=ppt/theme/theme25.xml><?xml version="1.0" encoding="utf-8"?>
<a:theme xmlns:a="http://schemas.openxmlformats.org/drawingml/2006/main" name="3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9330923B-8557-418D-B6D0-2539E05C9992}"/>
    </a:ext>
  </a:extLst>
</a:theme>
</file>

<file path=ppt/theme/theme26.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5728CBC8-CAA7-4071-9A7F-DE59D54759B9}"/>
    </a:ext>
  </a:extLst>
</a:theme>
</file>

<file path=ppt/theme/theme27.xml><?xml version="1.0" encoding="utf-8"?>
<a:theme xmlns:a="http://schemas.openxmlformats.org/drawingml/2006/main" name="15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9330923B-8557-418D-B6D0-2539E05C9992}"/>
    </a:ext>
  </a:extLst>
</a:theme>
</file>

<file path=ppt/theme/theme28.xml><?xml version="1.0" encoding="utf-8"?>
<a:theme xmlns:a="http://schemas.openxmlformats.org/drawingml/2006/main" name="Benutzerdefiniertes Design">
  <a:themeElements>
    <a:clrScheme name="CMIP">
      <a:dk1>
        <a:srgbClr val="FFFFFF"/>
      </a:dk1>
      <a:lt1>
        <a:srgbClr val="000000"/>
      </a:lt1>
      <a:dk2>
        <a:srgbClr val="FFFFFF"/>
      </a:dk2>
      <a:lt2>
        <a:srgbClr val="CBCCDA"/>
      </a:lt2>
      <a:accent1>
        <a:srgbClr val="F1B703"/>
      </a:accent1>
      <a:accent2>
        <a:srgbClr val="000546"/>
      </a:accent2>
      <a:accent3>
        <a:srgbClr val="860B34"/>
      </a:accent3>
      <a:accent4>
        <a:srgbClr val="5CA698"/>
      </a:accent4>
      <a:accent5>
        <a:srgbClr val="0D0D0F"/>
      </a:accent5>
      <a:accent6>
        <a:srgbClr val="CBCCDA"/>
      </a:accent6>
      <a:hlink>
        <a:srgbClr val="000546"/>
      </a:hlink>
      <a:folHlink>
        <a:srgbClr val="00054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66418D9E-F09D-CD44-A519-DE6B0D13068A}" vid="{09C0147F-B13B-5944-A033-81B215905051}"/>
    </a:ext>
  </a:extLst>
</a:theme>
</file>

<file path=ppt/theme/theme29.xml><?xml version="1.0" encoding="utf-8"?>
<a:theme xmlns:a="http://schemas.openxmlformats.org/drawingml/2006/main" name="4_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0DBC44A8-7EC4-4182-BF87-7936273255B5}"/>
    </a:ext>
  </a:extLst>
</a:theme>
</file>

<file path=ppt/theme/theme3.xml><?xml version="1.0" encoding="utf-8"?>
<a:theme xmlns:a="http://schemas.openxmlformats.org/drawingml/2006/main" name="1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129A28CD-E473-4670-B841-78E092C0282D}" vid="{4D9A75C5-8DA2-4C0A-B5B9-308C8B9AC5A3}"/>
    </a:ext>
  </a:extLst>
</a:theme>
</file>

<file path=ppt/theme/theme30.xml><?xml version="1.0" encoding="utf-8"?>
<a:theme xmlns:a="http://schemas.openxmlformats.org/drawingml/2006/main" name="16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91440" tIns="45720" rIns="91440" bIns="45720" numCol="1" rtlCol="0" anchor="t" anchorCtr="0" compatLnSpc="1">
        <a:prstTxWarp prst="textNoShape">
          <a:avLst/>
        </a:prstTxWarp>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_Tutorial.potx" id="{95E5C889-A0E6-4C42-9D0A-A8293F16A577}" vid="{AE615598-3067-47A8-9724-1697B889870B}"/>
    </a:ext>
  </a:extLst>
</a:theme>
</file>

<file path=ppt/theme/theme31.xml><?xml version="1.0" encoding="utf-8"?>
<a:theme xmlns:a="http://schemas.openxmlformats.org/drawingml/2006/main" name="5_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AA51053-4F74-CB43-B672-62EA0BCBC858}" vid="{10FEE3B0-0B08-3A48-9959-424E835545BC}"/>
    </a:ext>
  </a:ext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F1565A85-B878-49F9-899B-4F1FD8E5BBEB}" vid="{1D5F5E67-AB13-4111-9750-227349DF9C0E}"/>
    </a:ext>
  </a:extLst>
</a:theme>
</file>

<file path=ppt/theme/theme5.xml><?xml version="1.0" encoding="utf-8"?>
<a:theme xmlns:a="http://schemas.openxmlformats.org/drawingml/2006/main" name="8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F1565A85-B878-49F9-899B-4F1FD8E5BBEB}" vid="{1D5F5E67-AB13-4111-9750-227349DF9C0E}"/>
    </a:ext>
  </a:extLst>
</a:theme>
</file>

<file path=ppt/theme/theme6.xml><?xml version="1.0" encoding="utf-8"?>
<a:theme xmlns:a="http://schemas.openxmlformats.org/drawingml/2006/main" name="4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7.xml><?xml version="1.0" encoding="utf-8"?>
<a:theme xmlns:a="http://schemas.openxmlformats.org/drawingml/2006/main" name="7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8.xml><?xml version="1.0" encoding="utf-8"?>
<a:theme xmlns:a="http://schemas.openxmlformats.org/drawingml/2006/main" name="2_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F1565A85-B878-49F9-899B-4F1FD8E5BBEB}" vid="{BAA92E9C-6AC9-4603-A52E-F067BCFA2092}"/>
    </a:ext>
  </a:extLst>
</a:theme>
</file>

<file path=ppt/theme/theme9.xml><?xml version="1.0" encoding="utf-8"?>
<a:theme xmlns:a="http://schemas.openxmlformats.org/drawingml/2006/main" name="9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B382273-A1B6-49A4-ADC6-9EB7F8D2272E}" vid="{3B6124AA-E74F-4733-B86F-8D9354828F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c32bf50-d4d5-48c6-9d3b-1dd867e37801">
      <Terms xmlns="http://schemas.microsoft.com/office/infopath/2007/PartnerControls"/>
    </lcf76f155ced4ddcb4097134ff3c332f>
    <TaxCatchAll xmlns="7374e846-0872-425f-a8ee-016145a9c19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13F9B1FA68F348B23AEF6C3E409E5B" ma:contentTypeVersion="17" ma:contentTypeDescription="Create a new document." ma:contentTypeScope="" ma:versionID="fbdfbd1eb7d231555d359e55a26389d6">
  <xsd:schema xmlns:xsd="http://www.w3.org/2001/XMLSchema" xmlns:xs="http://www.w3.org/2001/XMLSchema" xmlns:p="http://schemas.microsoft.com/office/2006/metadata/properties" xmlns:ns2="5c32bf50-d4d5-48c6-9d3b-1dd867e37801" xmlns:ns3="7374e846-0872-425f-a8ee-016145a9c19c" targetNamespace="http://schemas.microsoft.com/office/2006/metadata/properties" ma:root="true" ma:fieldsID="23b5f2456593a183a0fb498c352e1fc4" ns2:_="" ns3:_="">
    <xsd:import namespace="5c32bf50-d4d5-48c6-9d3b-1dd867e37801"/>
    <xsd:import namespace="7374e846-0872-425f-a8ee-016145a9c1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32bf50-d4d5-48c6-9d3b-1dd867e37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688d343-e684-46db-b94f-a4cae8ed19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74e846-0872-425f-a8ee-016145a9c19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53a191f-7bdd-49e7-9ce3-e48b3ae7a8d3}" ma:internalName="TaxCatchAll" ma:showField="CatchAllData" ma:web="7374e846-0872-425f-a8ee-016145a9c1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DECAA7-E87F-45FA-AE75-E4F167F9983E}">
  <ds:schemaRefs>
    <ds:schemaRef ds:uri="http://purl.org/dc/elements/1.1/"/>
    <ds:schemaRef ds:uri="http://purl.org/dc/terms/"/>
    <ds:schemaRef ds:uri="http://schemas.microsoft.com/office/infopath/2007/PartnerControls"/>
    <ds:schemaRef ds:uri="http://www.w3.org/XML/1998/namespace"/>
    <ds:schemaRef ds:uri="http://purl.org/dc/dcmitype/"/>
    <ds:schemaRef ds:uri="http://schemas.microsoft.com/office/2006/documentManagement/types"/>
    <ds:schemaRef ds:uri="http://schemas.microsoft.com/office/2006/metadata/properties"/>
    <ds:schemaRef ds:uri="38cafa4d-87a7-44e2-b4e5-7c59c92efd19"/>
    <ds:schemaRef ds:uri="http://schemas.openxmlformats.org/package/2006/metadata/core-properties"/>
  </ds:schemaRefs>
</ds:datastoreItem>
</file>

<file path=customXml/itemProps2.xml><?xml version="1.0" encoding="utf-8"?>
<ds:datastoreItem xmlns:ds="http://schemas.openxmlformats.org/officeDocument/2006/customXml" ds:itemID="{7E38225E-986B-43E0-AD2B-A1DEE178205B}"/>
</file>

<file path=customXml/itemProps3.xml><?xml version="1.0" encoding="utf-8"?>
<ds:datastoreItem xmlns:ds="http://schemas.openxmlformats.org/officeDocument/2006/customXml" ds:itemID="{14A6C4E4-5ADC-41E6-80FB-FD19FD611545}">
  <ds:schemaRefs>
    <ds:schemaRef ds:uri="http://schemas.microsoft.com/sharepoint/v3/contenttype/forms"/>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emplate>ESA Presentation</Template>
  <TotalTime>2176</TotalTime>
  <Words>2956</Words>
  <Application>Microsoft Macintosh PowerPoint</Application>
  <PresentationFormat>Widescreen</PresentationFormat>
  <Paragraphs>316</Paragraphs>
  <Slides>21</Slides>
  <Notes>10</Notes>
  <HiddenSlides>2</HiddenSlides>
  <MMClips>1</MMClips>
  <ScaleCrop>false</ScaleCrop>
  <HeadingPairs>
    <vt:vector size="6" baseType="variant">
      <vt:variant>
        <vt:lpstr>Fonts Used</vt:lpstr>
      </vt:variant>
      <vt:variant>
        <vt:i4>15</vt:i4>
      </vt:variant>
      <vt:variant>
        <vt:lpstr>Theme</vt:lpstr>
      </vt:variant>
      <vt:variant>
        <vt:i4>31</vt:i4>
      </vt:variant>
      <vt:variant>
        <vt:lpstr>Slide Titles</vt:lpstr>
      </vt:variant>
      <vt:variant>
        <vt:i4>21</vt:i4>
      </vt:variant>
    </vt:vector>
  </HeadingPairs>
  <TitlesOfParts>
    <vt:vector size="67" baseType="lpstr">
      <vt:lpstr>Akshar</vt:lpstr>
      <vt:lpstr>Akshar SemiBold</vt:lpstr>
      <vt:lpstr>Arial</vt:lpstr>
      <vt:lpstr>Avenir Book</vt:lpstr>
      <vt:lpstr>Calibri</vt:lpstr>
      <vt:lpstr>Courier New</vt:lpstr>
      <vt:lpstr>ESAnotes</vt:lpstr>
      <vt:lpstr>Georgia</vt:lpstr>
      <vt:lpstr>NotesEsa</vt:lpstr>
      <vt:lpstr>Plus Jakarta Sans ExtraBold</vt:lpstr>
      <vt:lpstr>Plus Jakarta Sans Light</vt:lpstr>
      <vt:lpstr>Plus Jakarta Sans Medium</vt:lpstr>
      <vt:lpstr>Times New Roman</vt:lpstr>
      <vt:lpstr>Verdana</vt:lpstr>
      <vt:lpstr>Wingdings</vt:lpstr>
      <vt:lpstr>ESA_Presentation_DARK</vt:lpstr>
      <vt:lpstr>ESA_Presentation_DARK_BG</vt:lpstr>
      <vt:lpstr>1_ESA_Presentation_DARK</vt:lpstr>
      <vt:lpstr>5_ESA_Presentation_DARK</vt:lpstr>
      <vt:lpstr>8_ESA_Presentation_DARK</vt:lpstr>
      <vt:lpstr>4_ESA_Presentation_DARK</vt:lpstr>
      <vt:lpstr>7_ESA_Presentation_DARK</vt:lpstr>
      <vt:lpstr>2_ESA_Presentation_CLEAR</vt:lpstr>
      <vt:lpstr>9_ESA_Presentation_DARK</vt:lpstr>
      <vt:lpstr>2_ESA_Presentation_DARK_BG</vt:lpstr>
      <vt:lpstr>3_ESA_Presentation_DARK_BG</vt:lpstr>
      <vt:lpstr>1_ESA_Presentation_CLEAR</vt:lpstr>
      <vt:lpstr>1_ESA_Presentation_CLEAR_BG</vt:lpstr>
      <vt:lpstr>3_ESA_Presentation_CLEAR</vt:lpstr>
      <vt:lpstr>10_ESA_Presentation_DARK</vt:lpstr>
      <vt:lpstr>2_ESA_Presentation_CLEAR_BG</vt:lpstr>
      <vt:lpstr>11_ESA_Presentation_DARK</vt:lpstr>
      <vt:lpstr>12_ESA_Presentation_DARK</vt:lpstr>
      <vt:lpstr>13_ESA_Presentation_DARK</vt:lpstr>
      <vt:lpstr>2_ESA_Presentation_DARK</vt:lpstr>
      <vt:lpstr>6_ESA_Presentation_DARK</vt:lpstr>
      <vt:lpstr>14_ESA_Presentation_DARK</vt:lpstr>
      <vt:lpstr>1_ESA_Presentation_DARK_BG</vt:lpstr>
      <vt:lpstr>4_ESA_Presentation_CLEAR</vt:lpstr>
      <vt:lpstr>3_ESA_Presentation_DARK</vt:lpstr>
      <vt:lpstr>ESA_Presentation_CLEAR</vt:lpstr>
      <vt:lpstr>15_ESA_Presentation_DARK</vt:lpstr>
      <vt:lpstr>Benutzerdefiniertes Design</vt:lpstr>
      <vt:lpstr>4_ESA_Presentation_DARK_BG</vt:lpstr>
      <vt:lpstr>16_ESA_Presentation_DARK</vt:lpstr>
      <vt:lpstr>5_ESA_Presentation_DARK_BG</vt:lpstr>
      <vt:lpstr>ESA’s Climate Change Initiative current and future </vt:lpstr>
      <vt:lpstr>Since last colocation in autumn 2022 …</vt:lpstr>
      <vt:lpstr>ESA’s Climate Change Initiative</vt:lpstr>
      <vt:lpstr>ESA CLIMATE OFFICE &amp; CMIP-IPO TEAM </vt:lpstr>
      <vt:lpstr>PowerPoint Presentation</vt:lpstr>
      <vt:lpstr>ESA CCI CONTRIBUTION TO IPCC AR6</vt:lpstr>
      <vt:lpstr>Where we stand</vt:lpstr>
      <vt:lpstr>PowerPoint Presentation</vt:lpstr>
      <vt:lpstr>The next phase of the Climate Change Initiative</vt:lpstr>
      <vt:lpstr>EXPANDING ESA’s CLIMATE CHANGE INITIATIVE Duration: 2023-2029 | Funding:  phase 1 ~87 Meuro ; phase 2 – TBD at CMIN 2025</vt:lpstr>
      <vt:lpstr>THEMATIC STRUCTURE OF CLIMATE-SPACE</vt:lpstr>
      <vt:lpstr>CLIMATE-SPACE - EXTENDED &amp; EXPANDED SUPPORT </vt:lpstr>
      <vt:lpstr>THEME I – THE EXCELLENCE BASE</vt:lpstr>
      <vt:lpstr>PowerPoint Presentation</vt:lpstr>
      <vt:lpstr>Scoping an Amazon field campaign</vt:lpstr>
      <vt:lpstr>Joint GCOS-WCRP Workshop on the Energy, Carbon and Water cycle</vt:lpstr>
      <vt:lpstr>Use of EO for Tipping Points research </vt:lpstr>
      <vt:lpstr>EO for Tipping Points &amp; TIPMIP workshop </vt:lpstr>
      <vt:lpstr>Adaptation activities under CCI</vt:lpstr>
      <vt:lpstr>PowerPoint Presentation</vt:lpstr>
      <vt:lpstr>Summary of tender opportunities &amp; timescales: 2023-24 </vt:lpstr>
    </vt:vector>
  </TitlesOfParts>
  <Company>ESA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PowerPoint Presentation</dc:subject>
  <dc:creator>Name Surname</dc:creator>
  <cp:lastModifiedBy>Paul Fisher</cp:lastModifiedBy>
  <cp:revision>1381</cp:revision>
  <cp:lastPrinted>2019-04-05T12:22:34Z</cp:lastPrinted>
  <dcterms:created xsi:type="dcterms:W3CDTF">2015-07-01T15:01:13Z</dcterms:created>
  <dcterms:modified xsi:type="dcterms:W3CDTF">2023-11-06T17:25:56Z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true</vt:bool>
  </property>
  <property fmtid="{D5CDD505-2E9C-101B-9397-08002B2CF9AE}" pid="12" name="ESAVersion">
    <vt:lpwstr>4GV1.0</vt:lpwstr>
  </property>
  <property fmtid="{D5CDD505-2E9C-101B-9397-08002B2CF9AE}" pid="13" name="ShowESADialog1">
    <vt:bool>true</vt:bool>
  </property>
  <property fmtid="{D5CDD505-2E9C-101B-9397-08002B2CF9AE}" pid="14" name="Issue Date">
    <vt:filetime>2015-06-30T22:00:00Z</vt:filetime>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ContentTypeId">
    <vt:lpwstr>0x0101002813F9B1FA68F348B23AEF6C3E409E5B</vt:lpwstr>
  </property>
  <property fmtid="{D5CDD505-2E9C-101B-9397-08002B2CF9AE}" pid="30" name="MSIP_Label_3976fa30-1907-4356-8241-62ea5e1c0256_Enabled">
    <vt:lpwstr>true</vt:lpwstr>
  </property>
  <property fmtid="{D5CDD505-2E9C-101B-9397-08002B2CF9AE}" pid="31" name="MSIP_Label_3976fa30-1907-4356-8241-62ea5e1c0256_SetDate">
    <vt:lpwstr>2021-10-07T13:20:47Z</vt:lpwstr>
  </property>
  <property fmtid="{D5CDD505-2E9C-101B-9397-08002B2CF9AE}" pid="32" name="MSIP_Label_3976fa30-1907-4356-8241-62ea5e1c0256_Method">
    <vt:lpwstr>Standard</vt:lpwstr>
  </property>
  <property fmtid="{D5CDD505-2E9C-101B-9397-08002B2CF9AE}" pid="33" name="MSIP_Label_3976fa30-1907-4356-8241-62ea5e1c0256_Name">
    <vt:lpwstr>ESA UNCLASSIFIED – For ESA Official Use Only</vt:lpwstr>
  </property>
  <property fmtid="{D5CDD505-2E9C-101B-9397-08002B2CF9AE}" pid="34" name="MSIP_Label_3976fa30-1907-4356-8241-62ea5e1c0256_SiteId">
    <vt:lpwstr>9a5cacd0-2bef-4dd7-ac5c-7ebe1f54f495</vt:lpwstr>
  </property>
  <property fmtid="{D5CDD505-2E9C-101B-9397-08002B2CF9AE}" pid="35" name="MSIP_Label_3976fa30-1907-4356-8241-62ea5e1c0256_ActionId">
    <vt:lpwstr>08cda6ab-e5f7-49fb-a052-35b49776298f</vt:lpwstr>
  </property>
  <property fmtid="{D5CDD505-2E9C-101B-9397-08002B2CF9AE}" pid="36" name="MSIP_Label_3976fa30-1907-4356-8241-62ea5e1c0256_ContentBits">
    <vt:lpwstr>0</vt:lpwstr>
  </property>
  <property fmtid="{D5CDD505-2E9C-101B-9397-08002B2CF9AE}" pid="37" name="DM_DOCNUM">
    <vt:lpwstr>1295097</vt:lpwstr>
  </property>
  <property fmtid="{D5CDD505-2E9C-101B-9397-08002B2CF9AE}" pid="38" name="DM_DOCNAME">
    <vt:lpwstr>ESA-EUMETSAT update on climate activities (5 April 2021)</vt:lpwstr>
  </property>
  <property fmtid="{D5CDD505-2E9C-101B-9397-08002B2CF9AE}" pid="39" name="DM_AUTHOR">
    <vt:lpwstr>Paolo Ruti</vt:lpwstr>
  </property>
  <property fmtid="{D5CDD505-2E9C-101B-9397-08002B2CF9AE}" pid="40" name="DM_E_DOC_NO">
    <vt:lpwstr>EUM/CS/DOC/22/1295097</vt:lpwstr>
  </property>
  <property fmtid="{D5CDD505-2E9C-101B-9397-08002B2CF9AE}" pid="41" name="DM_E_VER_NO">
    <vt:lpwstr>1A Draft</vt:lpwstr>
  </property>
  <property fmtid="{D5CDD505-2E9C-101B-9397-08002B2CF9AE}" pid="42" name="DM_E_ISS_DATE">
    <vt:lpwstr>1 April 2022</vt:lpwstr>
  </property>
  <property fmtid="{D5CDD505-2E9C-101B-9397-08002B2CF9AE}" pid="43" name="DM_E_FROM_PERS2">
    <vt:lpwstr/>
  </property>
  <property fmtid="{D5CDD505-2E9C-101B-9397-08002B2CF9AE}" pid="44" name="DM_E_CONFID">
    <vt:lpwstr/>
  </property>
  <property fmtid="{D5CDD505-2E9C-101B-9397-08002B2CF9AE}" pid="45" name="DM_E_WBS_CODE">
    <vt:lpwstr/>
  </property>
  <property fmtid="{D5CDD505-2E9C-101B-9397-08002B2CF9AE}" pid="46" name="DM_E_DISTRIB">
    <vt:lpwstr/>
  </property>
  <property fmtid="{D5CDD505-2E9C-101B-9397-08002B2CF9AE}" pid="47" name="DIGITAL_SIGNATURE">
    <vt:lpwstr/>
  </property>
</Properties>
</file>